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5"/>
  </p:notesMasterIdLst>
  <p:sldIdLst>
    <p:sldId id="586" r:id="rId5"/>
    <p:sldId id="531" r:id="rId6"/>
    <p:sldId id="572" r:id="rId7"/>
    <p:sldId id="591" r:id="rId8"/>
    <p:sldId id="533" r:id="rId9"/>
    <p:sldId id="578" r:id="rId10"/>
    <p:sldId id="581" r:id="rId11"/>
    <p:sldId id="582" r:id="rId12"/>
    <p:sldId id="583" r:id="rId13"/>
    <p:sldId id="584" r:id="rId14"/>
    <p:sldId id="594" r:id="rId15"/>
    <p:sldId id="534" r:id="rId16"/>
    <p:sldId id="535" r:id="rId17"/>
    <p:sldId id="536" r:id="rId18"/>
    <p:sldId id="547" r:id="rId19"/>
    <p:sldId id="592" r:id="rId20"/>
    <p:sldId id="551" r:id="rId21"/>
    <p:sldId id="552" r:id="rId22"/>
    <p:sldId id="553" r:id="rId23"/>
    <p:sldId id="565" r:id="rId24"/>
    <p:sldId id="568" r:id="rId25"/>
    <p:sldId id="569" r:id="rId26"/>
    <p:sldId id="570" r:id="rId27"/>
    <p:sldId id="554" r:id="rId28"/>
    <p:sldId id="555" r:id="rId29"/>
    <p:sldId id="595" r:id="rId30"/>
    <p:sldId id="596" r:id="rId31"/>
    <p:sldId id="556" r:id="rId32"/>
    <p:sldId id="557" r:id="rId33"/>
    <p:sldId id="559" r:id="rId34"/>
    <p:sldId id="560" r:id="rId35"/>
    <p:sldId id="561" r:id="rId36"/>
    <p:sldId id="562" r:id="rId37"/>
    <p:sldId id="563" r:id="rId38"/>
    <p:sldId id="593" r:id="rId39"/>
    <p:sldId id="585" r:id="rId40"/>
    <p:sldId id="587" r:id="rId41"/>
    <p:sldId id="588" r:id="rId42"/>
    <p:sldId id="589" r:id="rId43"/>
    <p:sldId id="544"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22EE"/>
    <a:srgbClr val="F01688"/>
    <a:srgbClr val="2F21F3"/>
    <a:srgbClr val="FEB52B"/>
    <a:srgbClr val="F01689"/>
    <a:srgbClr val="6F22E3"/>
    <a:srgbClr val="E218A3"/>
    <a:srgbClr val="BA20DB"/>
    <a:srgbClr val="6A23F1"/>
    <a:srgbClr val="2F22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FAC5EB-4322-4648-A552-77E338FAD831}" v="53" dt="2023-06-06T05:22:00.0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5033" autoAdjust="0"/>
  </p:normalViewPr>
  <p:slideViewPr>
    <p:cSldViewPr snapToGrid="0">
      <p:cViewPr varScale="1">
        <p:scale>
          <a:sx n="82" d="100"/>
          <a:sy n="82" d="100"/>
        </p:scale>
        <p:origin x="874"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3" Type="http://schemas.microsoft.com/office/2018/10/relationships/authors" Target="author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 Subastri - 19TD0519 - PKIET" userId="c7ddef6b8fbd947f" providerId="LiveId" clId="{9FFAC5EB-4322-4648-A552-77E338FAD831}"/>
    <pc:docChg chg="undo redo custSel addSld delSld modSld">
      <pc:chgData name="K Subastri - 19TD0519 - PKIET" userId="c7ddef6b8fbd947f" providerId="LiveId" clId="{9FFAC5EB-4322-4648-A552-77E338FAD831}" dt="2023-06-06T05:30:25.699" v="3406" actId="207"/>
      <pc:docMkLst>
        <pc:docMk/>
      </pc:docMkLst>
      <pc:sldChg chg="modSp mod modTransition">
        <pc:chgData name="K Subastri - 19TD0519 - PKIET" userId="c7ddef6b8fbd947f" providerId="LiveId" clId="{9FFAC5EB-4322-4648-A552-77E338FAD831}" dt="2023-06-06T05:22:00.055" v="3362"/>
        <pc:sldMkLst>
          <pc:docMk/>
          <pc:sldMk cId="3548027083" sldId="531"/>
        </pc:sldMkLst>
        <pc:spChg chg="mod">
          <ac:chgData name="K Subastri - 19TD0519 - PKIET" userId="c7ddef6b8fbd947f" providerId="LiveId" clId="{9FFAC5EB-4322-4648-A552-77E338FAD831}" dt="2023-06-06T04:48:00.400" v="2896" actId="20577"/>
          <ac:spMkLst>
            <pc:docMk/>
            <pc:sldMk cId="3548027083" sldId="531"/>
            <ac:spMk id="4" creationId="{0596EA12-F030-1912-402D-FAEBB9F30F83}"/>
          </ac:spMkLst>
        </pc:spChg>
        <pc:spChg chg="mod">
          <ac:chgData name="K Subastri - 19TD0519 - PKIET" userId="c7ddef6b8fbd947f" providerId="LiveId" clId="{9FFAC5EB-4322-4648-A552-77E338FAD831}" dt="2023-06-06T04:48:07.826" v="2897" actId="14100"/>
          <ac:spMkLst>
            <pc:docMk/>
            <pc:sldMk cId="3548027083" sldId="531"/>
            <ac:spMk id="5" creationId="{514CE42E-7F8A-E693-F874-60BD1CD1A4A4}"/>
          </ac:spMkLst>
        </pc:spChg>
      </pc:sldChg>
      <pc:sldChg chg="modSp mod modClrScheme chgLayout">
        <pc:chgData name="K Subastri - 19TD0519 - PKIET" userId="c7ddef6b8fbd947f" providerId="LiveId" clId="{9FFAC5EB-4322-4648-A552-77E338FAD831}" dt="2023-06-06T05:00:41.858" v="2980" actId="14100"/>
        <pc:sldMkLst>
          <pc:docMk/>
          <pc:sldMk cId="3380759881" sldId="533"/>
        </pc:sldMkLst>
        <pc:spChg chg="mod ord">
          <ac:chgData name="K Subastri - 19TD0519 - PKIET" userId="c7ddef6b8fbd947f" providerId="LiveId" clId="{9FFAC5EB-4322-4648-A552-77E338FAD831}" dt="2023-06-06T05:00:03.308" v="2970" actId="122"/>
          <ac:spMkLst>
            <pc:docMk/>
            <pc:sldMk cId="3380759881" sldId="533"/>
            <ac:spMk id="2" creationId="{F41F0E99-07CC-9576-AFD7-C52151AD0EA3}"/>
          </ac:spMkLst>
        </pc:spChg>
        <pc:spChg chg="mod ord">
          <ac:chgData name="K Subastri - 19TD0519 - PKIET" userId="c7ddef6b8fbd947f" providerId="LiveId" clId="{9FFAC5EB-4322-4648-A552-77E338FAD831}" dt="2023-06-06T05:00:41.858" v="2980" actId="14100"/>
          <ac:spMkLst>
            <pc:docMk/>
            <pc:sldMk cId="3380759881" sldId="533"/>
            <ac:spMk id="3" creationId="{5A82A8B0-333F-633E-3FA7-D38DBFB10971}"/>
          </ac:spMkLst>
        </pc:spChg>
      </pc:sldChg>
      <pc:sldChg chg="modSp mod modClrScheme chgLayout">
        <pc:chgData name="K Subastri - 19TD0519 - PKIET" userId="c7ddef6b8fbd947f" providerId="LiveId" clId="{9FFAC5EB-4322-4648-A552-77E338FAD831}" dt="2023-06-06T04:27:35.805" v="2518" actId="14100"/>
        <pc:sldMkLst>
          <pc:docMk/>
          <pc:sldMk cId="548476299" sldId="534"/>
        </pc:sldMkLst>
        <pc:spChg chg="mod ord">
          <ac:chgData name="K Subastri - 19TD0519 - PKIET" userId="c7ddef6b8fbd947f" providerId="LiveId" clId="{9FFAC5EB-4322-4648-A552-77E338FAD831}" dt="2023-06-06T04:26:31.319" v="2509" actId="122"/>
          <ac:spMkLst>
            <pc:docMk/>
            <pc:sldMk cId="548476299" sldId="534"/>
            <ac:spMk id="2" creationId="{797310B5-D907-A977-7A9C-69F8BEB7BB3F}"/>
          </ac:spMkLst>
        </pc:spChg>
        <pc:spChg chg="mod ord">
          <ac:chgData name="K Subastri - 19TD0519 - PKIET" userId="c7ddef6b8fbd947f" providerId="LiveId" clId="{9FFAC5EB-4322-4648-A552-77E338FAD831}" dt="2023-06-06T04:27:35.805" v="2518" actId="14100"/>
          <ac:spMkLst>
            <pc:docMk/>
            <pc:sldMk cId="548476299" sldId="534"/>
            <ac:spMk id="3" creationId="{C05FF0B8-5B51-7376-0271-8D849CA3F8A8}"/>
          </ac:spMkLst>
        </pc:spChg>
      </pc:sldChg>
      <pc:sldChg chg="modSp mod">
        <pc:chgData name="K Subastri - 19TD0519 - PKIET" userId="c7ddef6b8fbd947f" providerId="LiveId" clId="{9FFAC5EB-4322-4648-A552-77E338FAD831}" dt="2023-05-31T15:06:01.854" v="659" actId="1076"/>
        <pc:sldMkLst>
          <pc:docMk/>
          <pc:sldMk cId="1372651910" sldId="535"/>
        </pc:sldMkLst>
        <pc:spChg chg="mod">
          <ac:chgData name="K Subastri - 19TD0519 - PKIET" userId="c7ddef6b8fbd947f" providerId="LiveId" clId="{9FFAC5EB-4322-4648-A552-77E338FAD831}" dt="2023-05-31T15:06:01.854" v="659" actId="1076"/>
          <ac:spMkLst>
            <pc:docMk/>
            <pc:sldMk cId="1372651910" sldId="535"/>
            <ac:spMk id="2" creationId="{C8152FE8-2F9C-9C12-4EB3-9742EA91D653}"/>
          </ac:spMkLst>
        </pc:spChg>
        <pc:picChg chg="mod">
          <ac:chgData name="K Subastri - 19TD0519 - PKIET" userId="c7ddef6b8fbd947f" providerId="LiveId" clId="{9FFAC5EB-4322-4648-A552-77E338FAD831}" dt="2023-05-31T15:06:01.321" v="658" actId="1076"/>
          <ac:picMkLst>
            <pc:docMk/>
            <pc:sldMk cId="1372651910" sldId="535"/>
            <ac:picMk id="9" creationId="{6DD49FEC-BE52-3B0B-6679-BBC8A6D982EB}"/>
          </ac:picMkLst>
        </pc:picChg>
      </pc:sldChg>
      <pc:sldChg chg="modSp mod">
        <pc:chgData name="K Subastri - 19TD0519 - PKIET" userId="c7ddef6b8fbd947f" providerId="LiveId" clId="{9FFAC5EB-4322-4648-A552-77E338FAD831}" dt="2023-05-31T15:06:55.204" v="661" actId="403"/>
        <pc:sldMkLst>
          <pc:docMk/>
          <pc:sldMk cId="1208724409" sldId="536"/>
        </pc:sldMkLst>
        <pc:graphicFrameChg chg="mod modGraphic">
          <ac:chgData name="K Subastri - 19TD0519 - PKIET" userId="c7ddef6b8fbd947f" providerId="LiveId" clId="{9FFAC5EB-4322-4648-A552-77E338FAD831}" dt="2023-05-31T15:06:55.204" v="661" actId="403"/>
          <ac:graphicFrameMkLst>
            <pc:docMk/>
            <pc:sldMk cId="1208724409" sldId="536"/>
            <ac:graphicFrameMk id="3" creationId="{12C5FC43-AEC0-982C-3AF9-391EA52BA2A9}"/>
          </ac:graphicFrameMkLst>
        </pc:graphicFrameChg>
      </pc:sldChg>
      <pc:sldChg chg="modSp del mod">
        <pc:chgData name="K Subastri - 19TD0519 - PKIET" userId="c7ddef6b8fbd947f" providerId="LiveId" clId="{9FFAC5EB-4322-4648-A552-77E338FAD831}" dt="2023-06-01T14:36:57.406" v="2422" actId="2696"/>
        <pc:sldMkLst>
          <pc:docMk/>
          <pc:sldMk cId="1958759625" sldId="543"/>
        </pc:sldMkLst>
        <pc:spChg chg="mod">
          <ac:chgData name="K Subastri - 19TD0519 - PKIET" userId="c7ddef6b8fbd947f" providerId="LiveId" clId="{9FFAC5EB-4322-4648-A552-77E338FAD831}" dt="2023-06-01T14:33:51.135" v="2389" actId="1076"/>
          <ac:spMkLst>
            <pc:docMk/>
            <pc:sldMk cId="1958759625" sldId="543"/>
            <ac:spMk id="2" creationId="{48C5BC92-868A-26B2-CBC0-C9D94E65F1A4}"/>
          </ac:spMkLst>
        </pc:spChg>
        <pc:spChg chg="mod">
          <ac:chgData name="K Subastri - 19TD0519 - PKIET" userId="c7ddef6b8fbd947f" providerId="LiveId" clId="{9FFAC5EB-4322-4648-A552-77E338FAD831}" dt="2023-06-01T14:22:17.375" v="2274" actId="14100"/>
          <ac:spMkLst>
            <pc:docMk/>
            <pc:sldMk cId="1958759625" sldId="543"/>
            <ac:spMk id="3" creationId="{6F9C1627-7A56-025E-482D-E2AB014EDF92}"/>
          </ac:spMkLst>
        </pc:spChg>
      </pc:sldChg>
      <pc:sldChg chg="modSp mod modTransition">
        <pc:chgData name="K Subastri - 19TD0519 - PKIET" userId="c7ddef6b8fbd947f" providerId="LiveId" clId="{9FFAC5EB-4322-4648-A552-77E338FAD831}" dt="2023-06-06T05:19:54.035" v="3357"/>
        <pc:sldMkLst>
          <pc:docMk/>
          <pc:sldMk cId="1877701230" sldId="544"/>
        </pc:sldMkLst>
        <pc:spChg chg="mod">
          <ac:chgData name="K Subastri - 19TD0519 - PKIET" userId="c7ddef6b8fbd947f" providerId="LiveId" clId="{9FFAC5EB-4322-4648-A552-77E338FAD831}" dt="2023-06-01T14:33:09.530" v="2387" actId="403"/>
          <ac:spMkLst>
            <pc:docMk/>
            <pc:sldMk cId="1877701230" sldId="544"/>
            <ac:spMk id="3" creationId="{55519D01-29BE-BE76-41C5-9D58AD8119DC}"/>
          </ac:spMkLst>
        </pc:spChg>
        <pc:picChg chg="mod">
          <ac:chgData name="K Subastri - 19TD0519 - PKIET" userId="c7ddef6b8fbd947f" providerId="LiveId" clId="{9FFAC5EB-4322-4648-A552-77E338FAD831}" dt="2023-06-01T14:33:20.101" v="2388" actId="1076"/>
          <ac:picMkLst>
            <pc:docMk/>
            <pc:sldMk cId="1877701230" sldId="544"/>
            <ac:picMk id="6" creationId="{E2EB03D1-6B11-1EEF-8C93-4D718182D10B}"/>
          </ac:picMkLst>
        </pc:picChg>
      </pc:sldChg>
      <pc:sldChg chg="modSp mod">
        <pc:chgData name="K Subastri - 19TD0519 - PKIET" userId="c7ddef6b8fbd947f" providerId="LiveId" clId="{9FFAC5EB-4322-4648-A552-77E338FAD831}" dt="2023-05-31T15:07:18.478" v="663" actId="403"/>
        <pc:sldMkLst>
          <pc:docMk/>
          <pc:sldMk cId="3216178138" sldId="547"/>
        </pc:sldMkLst>
        <pc:graphicFrameChg chg="mod modGraphic">
          <ac:chgData name="K Subastri - 19TD0519 - PKIET" userId="c7ddef6b8fbd947f" providerId="LiveId" clId="{9FFAC5EB-4322-4648-A552-77E338FAD831}" dt="2023-05-31T15:07:18.478" v="663" actId="403"/>
          <ac:graphicFrameMkLst>
            <pc:docMk/>
            <pc:sldMk cId="3216178138" sldId="547"/>
            <ac:graphicFrameMk id="3" creationId="{70170457-C0D0-58F2-FE88-4E6A221195B2}"/>
          </ac:graphicFrameMkLst>
        </pc:graphicFrameChg>
      </pc:sldChg>
      <pc:sldChg chg="addSp delSp modSp del mod">
        <pc:chgData name="K Subastri - 19TD0519 - PKIET" userId="c7ddef6b8fbd947f" providerId="LiveId" clId="{9FFAC5EB-4322-4648-A552-77E338FAD831}" dt="2023-05-31T15:33:41.248" v="1785" actId="2696"/>
        <pc:sldMkLst>
          <pc:docMk/>
          <pc:sldMk cId="1393890347" sldId="549"/>
        </pc:sldMkLst>
        <pc:spChg chg="mod">
          <ac:chgData name="K Subastri - 19TD0519 - PKIET" userId="c7ddef6b8fbd947f" providerId="LiveId" clId="{9FFAC5EB-4322-4648-A552-77E338FAD831}" dt="2023-05-31T15:24:19.851" v="966" actId="5793"/>
          <ac:spMkLst>
            <pc:docMk/>
            <pc:sldMk cId="1393890347" sldId="549"/>
            <ac:spMk id="3" creationId="{C05FF0B8-5B51-7376-0271-8D849CA3F8A8}"/>
          </ac:spMkLst>
        </pc:spChg>
        <pc:spChg chg="add mod">
          <ac:chgData name="K Subastri - 19TD0519 - PKIET" userId="c7ddef6b8fbd947f" providerId="LiveId" clId="{9FFAC5EB-4322-4648-A552-77E338FAD831}" dt="2023-05-31T15:28:18.996" v="1427" actId="12"/>
          <ac:spMkLst>
            <pc:docMk/>
            <pc:sldMk cId="1393890347" sldId="549"/>
            <ac:spMk id="5" creationId="{C064BBFE-DC0C-35AA-DE85-4D4BCFE71CCF}"/>
          </ac:spMkLst>
        </pc:spChg>
        <pc:spChg chg="del mod">
          <ac:chgData name="K Subastri - 19TD0519 - PKIET" userId="c7ddef6b8fbd947f" providerId="LiveId" clId="{9FFAC5EB-4322-4648-A552-77E338FAD831}" dt="2023-05-31T15:24:46.919" v="1416" actId="478"/>
          <ac:spMkLst>
            <pc:docMk/>
            <pc:sldMk cId="1393890347" sldId="549"/>
            <ac:spMk id="10" creationId="{8AF8F2EB-6FBA-5B64-38C0-08D75FE01CCF}"/>
          </ac:spMkLst>
        </pc:spChg>
      </pc:sldChg>
      <pc:sldChg chg="modSp mod">
        <pc:chgData name="K Subastri - 19TD0519 - PKIET" userId="c7ddef6b8fbd947f" providerId="LiveId" clId="{9FFAC5EB-4322-4648-A552-77E338FAD831}" dt="2023-06-01T13:57:48.238" v="1857" actId="1076"/>
        <pc:sldMkLst>
          <pc:docMk/>
          <pc:sldMk cId="673231204" sldId="551"/>
        </pc:sldMkLst>
        <pc:spChg chg="mod">
          <ac:chgData name="K Subastri - 19TD0519 - PKIET" userId="c7ddef6b8fbd947f" providerId="LiveId" clId="{9FFAC5EB-4322-4648-A552-77E338FAD831}" dt="2023-06-01T13:57:48.238" v="1857" actId="1076"/>
          <ac:spMkLst>
            <pc:docMk/>
            <pc:sldMk cId="673231204" sldId="551"/>
            <ac:spMk id="2" creationId="{555A74E2-0081-9556-C2BF-2195BD1E9E57}"/>
          </ac:spMkLst>
        </pc:spChg>
        <pc:spChg chg="mod">
          <ac:chgData name="K Subastri - 19TD0519 - PKIET" userId="c7ddef6b8fbd947f" providerId="LiveId" clId="{9FFAC5EB-4322-4648-A552-77E338FAD831}" dt="2023-06-01T13:57:41.840" v="1856" actId="1076"/>
          <ac:spMkLst>
            <pc:docMk/>
            <pc:sldMk cId="673231204" sldId="551"/>
            <ac:spMk id="8" creationId="{C9506F16-2CA0-6A19-8185-999B592DA88E}"/>
          </ac:spMkLst>
        </pc:spChg>
        <pc:picChg chg="mod">
          <ac:chgData name="K Subastri - 19TD0519 - PKIET" userId="c7ddef6b8fbd947f" providerId="LiveId" clId="{9FFAC5EB-4322-4648-A552-77E338FAD831}" dt="2023-06-01T13:57:26.393" v="1855" actId="1076"/>
          <ac:picMkLst>
            <pc:docMk/>
            <pc:sldMk cId="673231204" sldId="551"/>
            <ac:picMk id="13" creationId="{747D93AF-F641-AEEE-D3A3-4FEE9938A479}"/>
          </ac:picMkLst>
        </pc:picChg>
      </pc:sldChg>
      <pc:sldChg chg="modSp mod modClrScheme chgLayout">
        <pc:chgData name="K Subastri - 19TD0519 - PKIET" userId="c7ddef6b8fbd947f" providerId="LiveId" clId="{9FFAC5EB-4322-4648-A552-77E338FAD831}" dt="2023-06-06T05:16:02.160" v="3292" actId="14100"/>
        <pc:sldMkLst>
          <pc:docMk/>
          <pc:sldMk cId="669261729" sldId="552"/>
        </pc:sldMkLst>
        <pc:spChg chg="mod ord">
          <ac:chgData name="K Subastri - 19TD0519 - PKIET" userId="c7ddef6b8fbd947f" providerId="LiveId" clId="{9FFAC5EB-4322-4648-A552-77E338FAD831}" dt="2023-06-06T04:24:55.562" v="2490" actId="700"/>
          <ac:spMkLst>
            <pc:docMk/>
            <pc:sldMk cId="669261729" sldId="552"/>
            <ac:spMk id="2" creationId="{797310B5-D907-A977-7A9C-69F8BEB7BB3F}"/>
          </ac:spMkLst>
        </pc:spChg>
        <pc:spChg chg="mod ord">
          <ac:chgData name="K Subastri - 19TD0519 - PKIET" userId="c7ddef6b8fbd947f" providerId="LiveId" clId="{9FFAC5EB-4322-4648-A552-77E338FAD831}" dt="2023-06-06T05:16:02.160" v="3292" actId="14100"/>
          <ac:spMkLst>
            <pc:docMk/>
            <pc:sldMk cId="669261729" sldId="552"/>
            <ac:spMk id="3" creationId="{C05FF0B8-5B51-7376-0271-8D849CA3F8A8}"/>
          </ac:spMkLst>
        </pc:spChg>
      </pc:sldChg>
      <pc:sldChg chg="modSp mod">
        <pc:chgData name="K Subastri - 19TD0519 - PKIET" userId="c7ddef6b8fbd947f" providerId="LiveId" clId="{9FFAC5EB-4322-4648-A552-77E338FAD831}" dt="2023-06-01T14:01:49.694" v="1888" actId="1076"/>
        <pc:sldMkLst>
          <pc:docMk/>
          <pc:sldMk cId="2177747465" sldId="553"/>
        </pc:sldMkLst>
        <pc:spChg chg="mod">
          <ac:chgData name="K Subastri - 19TD0519 - PKIET" userId="c7ddef6b8fbd947f" providerId="LiveId" clId="{9FFAC5EB-4322-4648-A552-77E338FAD831}" dt="2023-06-01T14:01:35.103" v="1887" actId="1076"/>
          <ac:spMkLst>
            <pc:docMk/>
            <pc:sldMk cId="2177747465" sldId="553"/>
            <ac:spMk id="2" creationId="{555A74E2-0081-9556-C2BF-2195BD1E9E57}"/>
          </ac:spMkLst>
        </pc:spChg>
        <pc:graphicFrameChg chg="mod modGraphic">
          <ac:chgData name="K Subastri - 19TD0519 - PKIET" userId="c7ddef6b8fbd947f" providerId="LiveId" clId="{9FFAC5EB-4322-4648-A552-77E338FAD831}" dt="2023-06-01T14:01:49.694" v="1888" actId="1076"/>
          <ac:graphicFrameMkLst>
            <pc:docMk/>
            <pc:sldMk cId="2177747465" sldId="553"/>
            <ac:graphicFrameMk id="3" creationId="{9CDD60A6-E4FA-386C-BD32-A089253C370E}"/>
          </ac:graphicFrameMkLst>
        </pc:graphicFrameChg>
        <pc:picChg chg="mod">
          <ac:chgData name="K Subastri - 19TD0519 - PKIET" userId="c7ddef6b8fbd947f" providerId="LiveId" clId="{9FFAC5EB-4322-4648-A552-77E338FAD831}" dt="2023-06-01T14:01:29.760" v="1886" actId="14100"/>
          <ac:picMkLst>
            <pc:docMk/>
            <pc:sldMk cId="2177747465" sldId="553"/>
            <ac:picMk id="9" creationId="{C9A55B58-C40E-FEBD-A97D-6037B68531D3}"/>
          </ac:picMkLst>
        </pc:picChg>
      </pc:sldChg>
      <pc:sldChg chg="modSp mod modClrScheme chgLayout">
        <pc:chgData name="K Subastri - 19TD0519 - PKIET" userId="c7ddef6b8fbd947f" providerId="LiveId" clId="{9FFAC5EB-4322-4648-A552-77E338FAD831}" dt="2023-06-06T04:32:02.797" v="2564" actId="20577"/>
        <pc:sldMkLst>
          <pc:docMk/>
          <pc:sldMk cId="3724051375" sldId="554"/>
        </pc:sldMkLst>
        <pc:spChg chg="mod ord">
          <ac:chgData name="K Subastri - 19TD0519 - PKIET" userId="c7ddef6b8fbd947f" providerId="LiveId" clId="{9FFAC5EB-4322-4648-A552-77E338FAD831}" dt="2023-06-06T04:31:26.611" v="2558" actId="700"/>
          <ac:spMkLst>
            <pc:docMk/>
            <pc:sldMk cId="3724051375" sldId="554"/>
            <ac:spMk id="2" creationId="{797310B5-D907-A977-7A9C-69F8BEB7BB3F}"/>
          </ac:spMkLst>
        </pc:spChg>
        <pc:spChg chg="mod ord">
          <ac:chgData name="K Subastri - 19TD0519 - PKIET" userId="c7ddef6b8fbd947f" providerId="LiveId" clId="{9FFAC5EB-4322-4648-A552-77E338FAD831}" dt="2023-06-06T04:32:02.797" v="2564" actId="20577"/>
          <ac:spMkLst>
            <pc:docMk/>
            <pc:sldMk cId="3724051375" sldId="554"/>
            <ac:spMk id="3" creationId="{C05FF0B8-5B51-7376-0271-8D849CA3F8A8}"/>
          </ac:spMkLst>
        </pc:spChg>
      </pc:sldChg>
      <pc:sldChg chg="modSp mod">
        <pc:chgData name="K Subastri - 19TD0519 - PKIET" userId="c7ddef6b8fbd947f" providerId="LiveId" clId="{9FFAC5EB-4322-4648-A552-77E338FAD831}" dt="2023-06-01T14:10:20.696" v="2004" actId="1035"/>
        <pc:sldMkLst>
          <pc:docMk/>
          <pc:sldMk cId="1035513129" sldId="555"/>
        </pc:sldMkLst>
        <pc:spChg chg="mod">
          <ac:chgData name="K Subastri - 19TD0519 - PKIET" userId="c7ddef6b8fbd947f" providerId="LiveId" clId="{9FFAC5EB-4322-4648-A552-77E338FAD831}" dt="2023-06-01T14:10:20.696" v="2004" actId="1035"/>
          <ac:spMkLst>
            <pc:docMk/>
            <pc:sldMk cId="1035513129" sldId="555"/>
            <ac:spMk id="5" creationId="{71DD7A36-BF8D-7FC6-C4BC-B3EF607E6D7C}"/>
          </ac:spMkLst>
        </pc:spChg>
        <pc:picChg chg="mod">
          <ac:chgData name="K Subastri - 19TD0519 - PKIET" userId="c7ddef6b8fbd947f" providerId="LiveId" clId="{9FFAC5EB-4322-4648-A552-77E338FAD831}" dt="2023-06-01T14:10:13.800" v="1991" actId="1036"/>
          <ac:picMkLst>
            <pc:docMk/>
            <pc:sldMk cId="1035513129" sldId="555"/>
            <ac:picMk id="13" creationId="{DBC92A81-C446-D55E-A544-DF4DA0A3A6F0}"/>
          </ac:picMkLst>
        </pc:picChg>
      </pc:sldChg>
      <pc:sldChg chg="modSp mod modClrScheme chgLayout">
        <pc:chgData name="K Subastri - 19TD0519 - PKIET" userId="c7ddef6b8fbd947f" providerId="LiveId" clId="{9FFAC5EB-4322-4648-A552-77E338FAD831}" dt="2023-06-06T04:46:07.490" v="2865" actId="20577"/>
        <pc:sldMkLst>
          <pc:docMk/>
          <pc:sldMk cId="3275816331" sldId="556"/>
        </pc:sldMkLst>
        <pc:spChg chg="mod ord">
          <ac:chgData name="K Subastri - 19TD0519 - PKIET" userId="c7ddef6b8fbd947f" providerId="LiveId" clId="{9FFAC5EB-4322-4648-A552-77E338FAD831}" dt="2023-06-06T04:45:32.725" v="2828" actId="1076"/>
          <ac:spMkLst>
            <pc:docMk/>
            <pc:sldMk cId="3275816331" sldId="556"/>
            <ac:spMk id="2" creationId="{797310B5-D907-A977-7A9C-69F8BEB7BB3F}"/>
          </ac:spMkLst>
        </pc:spChg>
        <pc:spChg chg="mod ord">
          <ac:chgData name="K Subastri - 19TD0519 - PKIET" userId="c7ddef6b8fbd947f" providerId="LiveId" clId="{9FFAC5EB-4322-4648-A552-77E338FAD831}" dt="2023-06-06T04:46:07.490" v="2865" actId="20577"/>
          <ac:spMkLst>
            <pc:docMk/>
            <pc:sldMk cId="3275816331" sldId="556"/>
            <ac:spMk id="3" creationId="{C05FF0B8-5B51-7376-0271-8D849CA3F8A8}"/>
          </ac:spMkLst>
        </pc:spChg>
      </pc:sldChg>
      <pc:sldChg chg="modSp mod">
        <pc:chgData name="K Subastri - 19TD0519 - PKIET" userId="c7ddef6b8fbd947f" providerId="LiveId" clId="{9FFAC5EB-4322-4648-A552-77E338FAD831}" dt="2023-06-01T14:11:56.652" v="2025" actId="1076"/>
        <pc:sldMkLst>
          <pc:docMk/>
          <pc:sldMk cId="2006087951" sldId="557"/>
        </pc:sldMkLst>
        <pc:spChg chg="mod">
          <ac:chgData name="K Subastri - 19TD0519 - PKIET" userId="c7ddef6b8fbd947f" providerId="LiveId" clId="{9FFAC5EB-4322-4648-A552-77E338FAD831}" dt="2023-06-01T14:11:20.671" v="2016" actId="1076"/>
          <ac:spMkLst>
            <pc:docMk/>
            <pc:sldMk cId="2006087951" sldId="557"/>
            <ac:spMk id="5" creationId="{6705EDA9-B8C5-F86B-F00D-2AFAD421F880}"/>
          </ac:spMkLst>
        </pc:spChg>
        <pc:spChg chg="mod">
          <ac:chgData name="K Subastri - 19TD0519 - PKIET" userId="c7ddef6b8fbd947f" providerId="LiveId" clId="{9FFAC5EB-4322-4648-A552-77E338FAD831}" dt="2023-06-01T14:11:56.652" v="2025" actId="1076"/>
          <ac:spMkLst>
            <pc:docMk/>
            <pc:sldMk cId="2006087951" sldId="557"/>
            <ac:spMk id="7" creationId="{A4043418-EFF8-565D-FF60-9F3E2F22359F}"/>
          </ac:spMkLst>
        </pc:spChg>
        <pc:spChg chg="mod">
          <ac:chgData name="K Subastri - 19TD0519 - PKIET" userId="c7ddef6b8fbd947f" providerId="LiveId" clId="{9FFAC5EB-4322-4648-A552-77E338FAD831}" dt="2023-06-01T14:11:32.970" v="2021" actId="404"/>
          <ac:spMkLst>
            <pc:docMk/>
            <pc:sldMk cId="2006087951" sldId="557"/>
            <ac:spMk id="9" creationId="{A692C2B8-739B-A6EE-45F5-FCED6B81BAE7}"/>
          </ac:spMkLst>
        </pc:spChg>
      </pc:sldChg>
      <pc:sldChg chg="modSp mod">
        <pc:chgData name="K Subastri - 19TD0519 - PKIET" userId="c7ddef6b8fbd947f" providerId="LiveId" clId="{9FFAC5EB-4322-4648-A552-77E338FAD831}" dt="2023-06-01T14:12:46.014" v="2035" actId="1076"/>
        <pc:sldMkLst>
          <pc:docMk/>
          <pc:sldMk cId="130254281" sldId="559"/>
        </pc:sldMkLst>
        <pc:spChg chg="mod">
          <ac:chgData name="K Subastri - 19TD0519 - PKIET" userId="c7ddef6b8fbd947f" providerId="LiveId" clId="{9FFAC5EB-4322-4648-A552-77E338FAD831}" dt="2023-06-01T14:12:26.367" v="2031" actId="2711"/>
          <ac:spMkLst>
            <pc:docMk/>
            <pc:sldMk cId="130254281" sldId="559"/>
            <ac:spMk id="4" creationId="{EBFB7136-49C1-E9D7-04F2-1BACA214AA61}"/>
          </ac:spMkLst>
        </pc:spChg>
        <pc:spChg chg="mod">
          <ac:chgData name="K Subastri - 19TD0519 - PKIET" userId="c7ddef6b8fbd947f" providerId="LiveId" clId="{9FFAC5EB-4322-4648-A552-77E338FAD831}" dt="2023-06-01T14:12:46.014" v="2035" actId="1076"/>
          <ac:spMkLst>
            <pc:docMk/>
            <pc:sldMk cId="130254281" sldId="559"/>
            <ac:spMk id="5" creationId="{756C00A8-E5D1-2A43-F01B-128988E6DA31}"/>
          </ac:spMkLst>
        </pc:spChg>
      </pc:sldChg>
      <pc:sldChg chg="modSp mod">
        <pc:chgData name="K Subastri - 19TD0519 - PKIET" userId="c7ddef6b8fbd947f" providerId="LiveId" clId="{9FFAC5EB-4322-4648-A552-77E338FAD831}" dt="2023-06-01T14:13:10.766" v="2042" actId="1076"/>
        <pc:sldMkLst>
          <pc:docMk/>
          <pc:sldMk cId="164814358" sldId="560"/>
        </pc:sldMkLst>
        <pc:spChg chg="mod">
          <ac:chgData name="K Subastri - 19TD0519 - PKIET" userId="c7ddef6b8fbd947f" providerId="LiveId" clId="{9FFAC5EB-4322-4648-A552-77E338FAD831}" dt="2023-06-01T14:13:10.766" v="2042" actId="1076"/>
          <ac:spMkLst>
            <pc:docMk/>
            <pc:sldMk cId="164814358" sldId="560"/>
            <ac:spMk id="5" creationId="{154BD4B0-F193-79AF-A617-00C4959CF00D}"/>
          </ac:spMkLst>
        </pc:spChg>
        <pc:picChg chg="mod">
          <ac:chgData name="K Subastri - 19TD0519 - PKIET" userId="c7ddef6b8fbd947f" providerId="LiveId" clId="{9FFAC5EB-4322-4648-A552-77E338FAD831}" dt="2023-06-01T14:12:53.427" v="2037" actId="1076"/>
          <ac:picMkLst>
            <pc:docMk/>
            <pc:sldMk cId="164814358" sldId="560"/>
            <ac:picMk id="7" creationId="{F36D5A1B-6F08-BECC-D32F-B5537B50D7BF}"/>
          </ac:picMkLst>
        </pc:picChg>
      </pc:sldChg>
      <pc:sldChg chg="modSp mod">
        <pc:chgData name="K Subastri - 19TD0519 - PKIET" userId="c7ddef6b8fbd947f" providerId="LiveId" clId="{9FFAC5EB-4322-4648-A552-77E338FAD831}" dt="2023-06-01T14:13:49.963" v="2047" actId="1076"/>
        <pc:sldMkLst>
          <pc:docMk/>
          <pc:sldMk cId="838049448" sldId="561"/>
        </pc:sldMkLst>
        <pc:spChg chg="mod">
          <ac:chgData name="K Subastri - 19TD0519 - PKIET" userId="c7ddef6b8fbd947f" providerId="LiveId" clId="{9FFAC5EB-4322-4648-A552-77E338FAD831}" dt="2023-06-01T14:13:49.963" v="2047" actId="1076"/>
          <ac:spMkLst>
            <pc:docMk/>
            <pc:sldMk cId="838049448" sldId="561"/>
            <ac:spMk id="2" creationId="{744E9A82-4958-BC5A-FF67-46D36D71C10F}"/>
          </ac:spMkLst>
        </pc:spChg>
        <pc:picChg chg="mod">
          <ac:chgData name="K Subastri - 19TD0519 - PKIET" userId="c7ddef6b8fbd947f" providerId="LiveId" clId="{9FFAC5EB-4322-4648-A552-77E338FAD831}" dt="2023-06-01T14:13:22.513" v="2043" actId="1076"/>
          <ac:picMkLst>
            <pc:docMk/>
            <pc:sldMk cId="838049448" sldId="561"/>
            <ac:picMk id="8" creationId="{EE55879A-170D-1E80-30B0-FBEF1F3106B6}"/>
          </ac:picMkLst>
        </pc:picChg>
      </pc:sldChg>
      <pc:sldChg chg="modSp mod">
        <pc:chgData name="K Subastri - 19TD0519 - PKIET" userId="c7ddef6b8fbd947f" providerId="LiveId" clId="{9FFAC5EB-4322-4648-A552-77E338FAD831}" dt="2023-06-01T14:23:01.553" v="2305" actId="2711"/>
        <pc:sldMkLst>
          <pc:docMk/>
          <pc:sldMk cId="567135077" sldId="562"/>
        </pc:sldMkLst>
        <pc:spChg chg="mod">
          <ac:chgData name="K Subastri - 19TD0519 - PKIET" userId="c7ddef6b8fbd947f" providerId="LiveId" clId="{9FFAC5EB-4322-4648-A552-77E338FAD831}" dt="2023-06-01T14:23:01.553" v="2305" actId="2711"/>
          <ac:spMkLst>
            <pc:docMk/>
            <pc:sldMk cId="567135077" sldId="562"/>
            <ac:spMk id="5" creationId="{4869B591-5B35-3C17-F26C-73A812C1FFBF}"/>
          </ac:spMkLst>
        </pc:spChg>
      </pc:sldChg>
      <pc:sldChg chg="addSp modSp mod">
        <pc:chgData name="K Subastri - 19TD0519 - PKIET" userId="c7ddef6b8fbd947f" providerId="LiveId" clId="{9FFAC5EB-4322-4648-A552-77E338FAD831}" dt="2023-06-06T05:17:10.963" v="3299" actId="123"/>
        <pc:sldMkLst>
          <pc:docMk/>
          <pc:sldMk cId="1056145416" sldId="563"/>
        </pc:sldMkLst>
        <pc:spChg chg="add mod">
          <ac:chgData name="K Subastri - 19TD0519 - PKIET" userId="c7ddef6b8fbd947f" providerId="LiveId" clId="{9FFAC5EB-4322-4648-A552-77E338FAD831}" dt="2023-06-01T14:39:14.479" v="2432" actId="1076"/>
          <ac:spMkLst>
            <pc:docMk/>
            <pc:sldMk cId="1056145416" sldId="563"/>
            <ac:spMk id="2" creationId="{52C9C49E-5D7E-BE60-4506-FE8452FAABC7}"/>
          </ac:spMkLst>
        </pc:spChg>
        <pc:spChg chg="add mod">
          <ac:chgData name="K Subastri - 19TD0519 - PKIET" userId="c7ddef6b8fbd947f" providerId="LiveId" clId="{9FFAC5EB-4322-4648-A552-77E338FAD831}" dt="2023-06-06T05:17:10.963" v="3299" actId="123"/>
          <ac:spMkLst>
            <pc:docMk/>
            <pc:sldMk cId="1056145416" sldId="563"/>
            <ac:spMk id="3" creationId="{F493E03D-415B-63BF-3A0B-97A128908B5D}"/>
          </ac:spMkLst>
        </pc:spChg>
        <pc:spChg chg="mod">
          <ac:chgData name="K Subastri - 19TD0519 - PKIET" userId="c7ddef6b8fbd947f" providerId="LiveId" clId="{9FFAC5EB-4322-4648-A552-77E338FAD831}" dt="2023-06-01T14:39:14.479" v="2432" actId="1076"/>
          <ac:spMkLst>
            <pc:docMk/>
            <pc:sldMk cId="1056145416" sldId="563"/>
            <ac:spMk id="4" creationId="{E1D9EA69-D21F-3AC9-0EB8-ACA18FA4120D}"/>
          </ac:spMkLst>
        </pc:spChg>
        <pc:spChg chg="mod">
          <ac:chgData name="K Subastri - 19TD0519 - PKIET" userId="c7ddef6b8fbd947f" providerId="LiveId" clId="{9FFAC5EB-4322-4648-A552-77E338FAD831}" dt="2023-06-06T05:17:06.363" v="3298" actId="123"/>
          <ac:spMkLst>
            <pc:docMk/>
            <pc:sldMk cId="1056145416" sldId="563"/>
            <ac:spMk id="5" creationId="{84587C31-771F-B017-8CE2-A4F7660B9890}"/>
          </ac:spMkLst>
        </pc:spChg>
      </pc:sldChg>
      <pc:sldChg chg="modSp del mod">
        <pc:chgData name="K Subastri - 19TD0519 - PKIET" userId="c7ddef6b8fbd947f" providerId="LiveId" clId="{9FFAC5EB-4322-4648-A552-77E338FAD831}" dt="2023-06-01T14:15:50.932" v="2066" actId="2696"/>
        <pc:sldMkLst>
          <pc:docMk/>
          <pc:sldMk cId="1655673874" sldId="564"/>
        </pc:sldMkLst>
        <pc:spChg chg="mod">
          <ac:chgData name="K Subastri - 19TD0519 - PKIET" userId="c7ddef6b8fbd947f" providerId="LiveId" clId="{9FFAC5EB-4322-4648-A552-77E338FAD831}" dt="2023-06-01T14:15:03.372" v="2057" actId="404"/>
          <ac:spMkLst>
            <pc:docMk/>
            <pc:sldMk cId="1655673874" sldId="564"/>
            <ac:spMk id="5" creationId="{37E9F6E4-4780-687B-FD47-0D94A4E2D572}"/>
          </ac:spMkLst>
        </pc:spChg>
      </pc:sldChg>
      <pc:sldChg chg="modSp mod modClrScheme chgLayout">
        <pc:chgData name="K Subastri - 19TD0519 - PKIET" userId="c7ddef6b8fbd947f" providerId="LiveId" clId="{9FFAC5EB-4322-4648-A552-77E338FAD831}" dt="2023-06-06T05:16:22.256" v="3295" actId="1076"/>
        <pc:sldMkLst>
          <pc:docMk/>
          <pc:sldMk cId="2202076830" sldId="565"/>
        </pc:sldMkLst>
        <pc:spChg chg="mod ord">
          <ac:chgData name="K Subastri - 19TD0519 - PKIET" userId="c7ddef6b8fbd947f" providerId="LiveId" clId="{9FFAC5EB-4322-4648-A552-77E338FAD831}" dt="2023-06-06T04:30:31.041" v="2545" actId="122"/>
          <ac:spMkLst>
            <pc:docMk/>
            <pc:sldMk cId="2202076830" sldId="565"/>
            <ac:spMk id="2" creationId="{7E9FC68B-357F-8362-36E0-A091A62EC779}"/>
          </ac:spMkLst>
        </pc:spChg>
        <pc:spChg chg="mod ord">
          <ac:chgData name="K Subastri - 19TD0519 - PKIET" userId="c7ddef6b8fbd947f" providerId="LiveId" clId="{9FFAC5EB-4322-4648-A552-77E338FAD831}" dt="2023-06-06T05:16:22.256" v="3295" actId="1076"/>
          <ac:spMkLst>
            <pc:docMk/>
            <pc:sldMk cId="2202076830" sldId="565"/>
            <ac:spMk id="3" creationId="{77DF46F6-AB8F-EF58-5339-102B721DF5C3}"/>
          </ac:spMkLst>
        </pc:spChg>
      </pc:sldChg>
      <pc:sldChg chg="modSp mod">
        <pc:chgData name="K Subastri - 19TD0519 - PKIET" userId="c7ddef6b8fbd947f" providerId="LiveId" clId="{9FFAC5EB-4322-4648-A552-77E338FAD831}" dt="2023-06-06T04:30:48.686" v="2550" actId="20577"/>
        <pc:sldMkLst>
          <pc:docMk/>
          <pc:sldMk cId="1996874083" sldId="568"/>
        </pc:sldMkLst>
        <pc:spChg chg="mod">
          <ac:chgData name="K Subastri - 19TD0519 - PKIET" userId="c7ddef6b8fbd947f" providerId="LiveId" clId="{9FFAC5EB-4322-4648-A552-77E338FAD831}" dt="2023-06-06T04:30:48.686" v="2550" actId="20577"/>
          <ac:spMkLst>
            <pc:docMk/>
            <pc:sldMk cId="1996874083" sldId="568"/>
            <ac:spMk id="2" creationId="{797310B5-D907-A977-7A9C-69F8BEB7BB3F}"/>
          </ac:spMkLst>
        </pc:spChg>
        <pc:spChg chg="mod">
          <ac:chgData name="K Subastri - 19TD0519 - PKIET" userId="c7ddef6b8fbd947f" providerId="LiveId" clId="{9FFAC5EB-4322-4648-A552-77E338FAD831}" dt="2023-06-01T14:07:10.860" v="1950" actId="14100"/>
          <ac:spMkLst>
            <pc:docMk/>
            <pc:sldMk cId="1996874083" sldId="568"/>
            <ac:spMk id="3" creationId="{C05FF0B8-5B51-7376-0271-8D849CA3F8A8}"/>
          </ac:spMkLst>
        </pc:spChg>
      </pc:sldChg>
      <pc:sldChg chg="modSp mod">
        <pc:chgData name="K Subastri - 19TD0519 - PKIET" userId="c7ddef6b8fbd947f" providerId="LiveId" clId="{9FFAC5EB-4322-4648-A552-77E338FAD831}" dt="2023-06-06T04:31:14.818" v="2557" actId="1076"/>
        <pc:sldMkLst>
          <pc:docMk/>
          <pc:sldMk cId="104553935" sldId="569"/>
        </pc:sldMkLst>
        <pc:spChg chg="mod">
          <ac:chgData name="K Subastri - 19TD0519 - PKIET" userId="c7ddef6b8fbd947f" providerId="LiveId" clId="{9FFAC5EB-4322-4648-A552-77E338FAD831}" dt="2023-06-06T04:31:14.818" v="2557" actId="1076"/>
          <ac:spMkLst>
            <pc:docMk/>
            <pc:sldMk cId="104553935" sldId="569"/>
            <ac:spMk id="2" creationId="{797310B5-D907-A977-7A9C-69F8BEB7BB3F}"/>
          </ac:spMkLst>
        </pc:spChg>
        <pc:spChg chg="mod">
          <ac:chgData name="K Subastri - 19TD0519 - PKIET" userId="c7ddef6b8fbd947f" providerId="LiveId" clId="{9FFAC5EB-4322-4648-A552-77E338FAD831}" dt="2023-06-01T14:08:17.053" v="1965" actId="1076"/>
          <ac:spMkLst>
            <pc:docMk/>
            <pc:sldMk cId="104553935" sldId="569"/>
            <ac:spMk id="3" creationId="{C05FF0B8-5B51-7376-0271-8D849CA3F8A8}"/>
          </ac:spMkLst>
        </pc:spChg>
      </pc:sldChg>
      <pc:sldChg chg="modSp mod modTransition modClrScheme chgLayout">
        <pc:chgData name="K Subastri - 19TD0519 - PKIET" userId="c7ddef6b8fbd947f" providerId="LiveId" clId="{9FFAC5EB-4322-4648-A552-77E338FAD831}" dt="2023-06-06T05:20:33.326" v="3360"/>
        <pc:sldMkLst>
          <pc:docMk/>
          <pc:sldMk cId="995384049" sldId="572"/>
        </pc:sldMkLst>
        <pc:spChg chg="mod ord">
          <ac:chgData name="K Subastri - 19TD0519 - PKIET" userId="c7ddef6b8fbd947f" providerId="LiveId" clId="{9FFAC5EB-4322-4648-A552-77E338FAD831}" dt="2023-06-06T04:59:56.503" v="2969" actId="1076"/>
          <ac:spMkLst>
            <pc:docMk/>
            <pc:sldMk cId="995384049" sldId="572"/>
            <ac:spMk id="2" creationId="{797310B5-D907-A977-7A9C-69F8BEB7BB3F}"/>
          </ac:spMkLst>
        </pc:spChg>
        <pc:spChg chg="mod ord">
          <ac:chgData name="K Subastri - 19TD0519 - PKIET" userId="c7ddef6b8fbd947f" providerId="LiveId" clId="{9FFAC5EB-4322-4648-A552-77E338FAD831}" dt="2023-06-06T04:59:05.500" v="2965" actId="255"/>
          <ac:spMkLst>
            <pc:docMk/>
            <pc:sldMk cId="995384049" sldId="572"/>
            <ac:spMk id="3" creationId="{C05FF0B8-5B51-7376-0271-8D849CA3F8A8}"/>
          </ac:spMkLst>
        </pc:spChg>
      </pc:sldChg>
      <pc:sldChg chg="modSp mod">
        <pc:chgData name="K Subastri - 19TD0519 - PKIET" userId="c7ddef6b8fbd947f" providerId="LiveId" clId="{9FFAC5EB-4322-4648-A552-77E338FAD831}" dt="2023-05-26T17:09:27.151" v="3" actId="1076"/>
        <pc:sldMkLst>
          <pc:docMk/>
          <pc:sldMk cId="160710417" sldId="577"/>
        </pc:sldMkLst>
        <pc:spChg chg="mod">
          <ac:chgData name="K Subastri - 19TD0519 - PKIET" userId="c7ddef6b8fbd947f" providerId="LiveId" clId="{9FFAC5EB-4322-4648-A552-77E338FAD831}" dt="2023-05-26T17:09:27.151" v="3" actId="1076"/>
          <ac:spMkLst>
            <pc:docMk/>
            <pc:sldMk cId="160710417" sldId="577"/>
            <ac:spMk id="4" creationId="{323C84BD-A31B-C90F-54AA-C88D353F2B69}"/>
          </ac:spMkLst>
        </pc:spChg>
      </pc:sldChg>
      <pc:sldChg chg="modSp add mod modClrScheme chgLayout">
        <pc:chgData name="K Subastri - 19TD0519 - PKIET" userId="c7ddef6b8fbd947f" providerId="LiveId" clId="{9FFAC5EB-4322-4648-A552-77E338FAD831}" dt="2023-06-06T05:05:07.686" v="3077" actId="403"/>
        <pc:sldMkLst>
          <pc:docMk/>
          <pc:sldMk cId="628243179" sldId="578"/>
        </pc:sldMkLst>
        <pc:spChg chg="mod ord">
          <ac:chgData name="K Subastri - 19TD0519 - PKIET" userId="c7ddef6b8fbd947f" providerId="LiveId" clId="{9FFAC5EB-4322-4648-A552-77E338FAD831}" dt="2023-06-06T05:04:54.120" v="3075" actId="14100"/>
          <ac:spMkLst>
            <pc:docMk/>
            <pc:sldMk cId="628243179" sldId="578"/>
            <ac:spMk id="2" creationId="{F41F0E99-07CC-9576-AFD7-C52151AD0EA3}"/>
          </ac:spMkLst>
        </pc:spChg>
        <pc:spChg chg="mod ord">
          <ac:chgData name="K Subastri - 19TD0519 - PKIET" userId="c7ddef6b8fbd947f" providerId="LiveId" clId="{9FFAC5EB-4322-4648-A552-77E338FAD831}" dt="2023-06-06T05:05:07.686" v="3077" actId="403"/>
          <ac:spMkLst>
            <pc:docMk/>
            <pc:sldMk cId="628243179" sldId="578"/>
            <ac:spMk id="3" creationId="{5A82A8B0-333F-633E-3FA7-D38DBFB10971}"/>
          </ac:spMkLst>
        </pc:spChg>
      </pc:sldChg>
      <pc:sldChg chg="modSp del mod modClrScheme chgLayout">
        <pc:chgData name="K Subastri - 19TD0519 - PKIET" userId="c7ddef6b8fbd947f" providerId="LiveId" clId="{9FFAC5EB-4322-4648-A552-77E338FAD831}" dt="2023-06-06T04:50:52.088" v="2928" actId="2696"/>
        <pc:sldMkLst>
          <pc:docMk/>
          <pc:sldMk cId="1068063502" sldId="579"/>
        </pc:sldMkLst>
        <pc:spChg chg="mod ord">
          <ac:chgData name="K Subastri - 19TD0519 - PKIET" userId="c7ddef6b8fbd947f" providerId="LiveId" clId="{9FFAC5EB-4322-4648-A552-77E338FAD831}" dt="2023-06-06T04:50:35.364" v="2922" actId="122"/>
          <ac:spMkLst>
            <pc:docMk/>
            <pc:sldMk cId="1068063502" sldId="579"/>
            <ac:spMk id="2" creationId="{F41F0E99-07CC-9576-AFD7-C52151AD0EA3}"/>
          </ac:spMkLst>
        </pc:spChg>
        <pc:spChg chg="mod ord">
          <ac:chgData name="K Subastri - 19TD0519 - PKIET" userId="c7ddef6b8fbd947f" providerId="LiveId" clId="{9FFAC5EB-4322-4648-A552-77E338FAD831}" dt="2023-06-06T04:50:49.137" v="2927" actId="20577"/>
          <ac:spMkLst>
            <pc:docMk/>
            <pc:sldMk cId="1068063502" sldId="579"/>
            <ac:spMk id="3" creationId="{5A82A8B0-333F-633E-3FA7-D38DBFB10971}"/>
          </ac:spMkLst>
        </pc:spChg>
      </pc:sldChg>
      <pc:sldChg chg="modSp del mod modClrScheme chgLayout">
        <pc:chgData name="K Subastri - 19TD0519 - PKIET" userId="c7ddef6b8fbd947f" providerId="LiveId" clId="{9FFAC5EB-4322-4648-A552-77E338FAD831}" dt="2023-06-06T05:05:15.964" v="3078" actId="2696"/>
        <pc:sldMkLst>
          <pc:docMk/>
          <pc:sldMk cId="1902875693" sldId="580"/>
        </pc:sldMkLst>
        <pc:spChg chg="mod ord">
          <ac:chgData name="K Subastri - 19TD0519 - PKIET" userId="c7ddef6b8fbd947f" providerId="LiveId" clId="{9FFAC5EB-4322-4648-A552-77E338FAD831}" dt="2023-06-06T05:02:12.864" v="2986" actId="14100"/>
          <ac:spMkLst>
            <pc:docMk/>
            <pc:sldMk cId="1902875693" sldId="580"/>
            <ac:spMk id="2" creationId="{F41F0E99-07CC-9576-AFD7-C52151AD0EA3}"/>
          </ac:spMkLst>
        </pc:spChg>
        <pc:spChg chg="mod ord">
          <ac:chgData name="K Subastri - 19TD0519 - PKIET" userId="c7ddef6b8fbd947f" providerId="LiveId" clId="{9FFAC5EB-4322-4648-A552-77E338FAD831}" dt="2023-06-06T05:04:34.705" v="3072" actId="1076"/>
          <ac:spMkLst>
            <pc:docMk/>
            <pc:sldMk cId="1902875693" sldId="580"/>
            <ac:spMk id="3" creationId="{5A82A8B0-333F-633E-3FA7-D38DBFB10971}"/>
          </ac:spMkLst>
        </pc:spChg>
      </pc:sldChg>
      <pc:sldChg chg="modSp mod">
        <pc:chgData name="K Subastri - 19TD0519 - PKIET" userId="c7ddef6b8fbd947f" providerId="LiveId" clId="{9FFAC5EB-4322-4648-A552-77E338FAD831}" dt="2023-06-06T05:14:28.670" v="3238" actId="20577"/>
        <pc:sldMkLst>
          <pc:docMk/>
          <pc:sldMk cId="1217718137" sldId="581"/>
        </pc:sldMkLst>
        <pc:spChg chg="mod">
          <ac:chgData name="K Subastri - 19TD0519 - PKIET" userId="c7ddef6b8fbd947f" providerId="LiveId" clId="{9FFAC5EB-4322-4648-A552-77E338FAD831}" dt="2023-06-06T05:14:28.670" v="3238" actId="20577"/>
          <ac:spMkLst>
            <pc:docMk/>
            <pc:sldMk cId="1217718137" sldId="581"/>
            <ac:spMk id="2" creationId="{19FDC09F-2DC5-62D2-7C04-4FD9844D8802}"/>
          </ac:spMkLst>
        </pc:spChg>
        <pc:spChg chg="mod">
          <ac:chgData name="K Subastri - 19TD0519 - PKIET" userId="c7ddef6b8fbd947f" providerId="LiveId" clId="{9FFAC5EB-4322-4648-A552-77E338FAD831}" dt="2023-05-31T14:54:24.968" v="492" actId="14100"/>
          <ac:spMkLst>
            <pc:docMk/>
            <pc:sldMk cId="1217718137" sldId="581"/>
            <ac:spMk id="5" creationId="{A3CBB895-F487-A61E-0C39-12512AFE71E8}"/>
          </ac:spMkLst>
        </pc:spChg>
        <pc:spChg chg="mod">
          <ac:chgData name="K Subastri - 19TD0519 - PKIET" userId="c7ddef6b8fbd947f" providerId="LiveId" clId="{9FFAC5EB-4322-4648-A552-77E338FAD831}" dt="2023-05-31T14:54:31.601" v="493" actId="14100"/>
          <ac:spMkLst>
            <pc:docMk/>
            <pc:sldMk cId="1217718137" sldId="581"/>
            <ac:spMk id="6" creationId="{C5B7681D-33C2-FD6C-B09A-526904418DCA}"/>
          </ac:spMkLst>
        </pc:spChg>
        <pc:spChg chg="mod">
          <ac:chgData name="K Subastri - 19TD0519 - PKIET" userId="c7ddef6b8fbd947f" providerId="LiveId" clId="{9FFAC5EB-4322-4648-A552-77E338FAD831}" dt="2023-05-31T14:53:58.111" v="489" actId="14100"/>
          <ac:spMkLst>
            <pc:docMk/>
            <pc:sldMk cId="1217718137" sldId="581"/>
            <ac:spMk id="7" creationId="{5B6C6E9A-9B3C-9136-E695-67913C1D5DA5}"/>
          </ac:spMkLst>
        </pc:spChg>
        <pc:spChg chg="mod">
          <ac:chgData name="K Subastri - 19TD0519 - PKIET" userId="c7ddef6b8fbd947f" providerId="LiveId" clId="{9FFAC5EB-4322-4648-A552-77E338FAD831}" dt="2023-05-31T14:53:54.033" v="488" actId="14100"/>
          <ac:spMkLst>
            <pc:docMk/>
            <pc:sldMk cId="1217718137" sldId="581"/>
            <ac:spMk id="8" creationId="{3C4A989D-834B-E6E0-9427-79A9F0AA68EE}"/>
          </ac:spMkLst>
        </pc:spChg>
      </pc:sldChg>
      <pc:sldChg chg="modSp mod">
        <pc:chgData name="K Subastri - 19TD0519 - PKIET" userId="c7ddef6b8fbd947f" providerId="LiveId" clId="{9FFAC5EB-4322-4648-A552-77E338FAD831}" dt="2023-06-06T05:13:02.529" v="3187" actId="122"/>
        <pc:sldMkLst>
          <pc:docMk/>
          <pc:sldMk cId="1082634116" sldId="582"/>
        </pc:sldMkLst>
        <pc:spChg chg="mod">
          <ac:chgData name="K Subastri - 19TD0519 - PKIET" userId="c7ddef6b8fbd947f" providerId="LiveId" clId="{9FFAC5EB-4322-4648-A552-77E338FAD831}" dt="2023-06-06T05:13:02.529" v="3187" actId="122"/>
          <ac:spMkLst>
            <pc:docMk/>
            <pc:sldMk cId="1082634116" sldId="582"/>
            <ac:spMk id="2" creationId="{19FDC09F-2DC5-62D2-7C04-4FD9844D8802}"/>
          </ac:spMkLst>
        </pc:spChg>
        <pc:spChg chg="mod">
          <ac:chgData name="K Subastri - 19TD0519 - PKIET" userId="c7ddef6b8fbd947f" providerId="LiveId" clId="{9FFAC5EB-4322-4648-A552-77E338FAD831}" dt="2023-06-05T04:44:28.881" v="2439" actId="6549"/>
          <ac:spMkLst>
            <pc:docMk/>
            <pc:sldMk cId="1082634116" sldId="582"/>
            <ac:spMk id="5" creationId="{A3CBB895-F487-A61E-0C39-12512AFE71E8}"/>
          </ac:spMkLst>
        </pc:spChg>
        <pc:spChg chg="mod">
          <ac:chgData name="K Subastri - 19TD0519 - PKIET" userId="c7ddef6b8fbd947f" providerId="LiveId" clId="{9FFAC5EB-4322-4648-A552-77E338FAD831}" dt="2023-05-31T14:54:42.983" v="494" actId="14100"/>
          <ac:spMkLst>
            <pc:docMk/>
            <pc:sldMk cId="1082634116" sldId="582"/>
            <ac:spMk id="6" creationId="{C5B7681D-33C2-FD6C-B09A-526904418DCA}"/>
          </ac:spMkLst>
        </pc:spChg>
        <pc:spChg chg="mod">
          <ac:chgData name="K Subastri - 19TD0519 - PKIET" userId="c7ddef6b8fbd947f" providerId="LiveId" clId="{9FFAC5EB-4322-4648-A552-77E338FAD831}" dt="2023-05-31T14:53:42.800" v="487" actId="14100"/>
          <ac:spMkLst>
            <pc:docMk/>
            <pc:sldMk cId="1082634116" sldId="582"/>
            <ac:spMk id="7" creationId="{5B6C6E9A-9B3C-9136-E695-67913C1D5DA5}"/>
          </ac:spMkLst>
        </pc:spChg>
        <pc:spChg chg="mod">
          <ac:chgData name="K Subastri - 19TD0519 - PKIET" userId="c7ddef6b8fbd947f" providerId="LiveId" clId="{9FFAC5EB-4322-4648-A552-77E338FAD831}" dt="2023-05-31T14:53:38.032" v="486" actId="14100"/>
          <ac:spMkLst>
            <pc:docMk/>
            <pc:sldMk cId="1082634116" sldId="582"/>
            <ac:spMk id="8" creationId="{3C4A989D-834B-E6E0-9427-79A9F0AA68EE}"/>
          </ac:spMkLst>
        </pc:spChg>
      </pc:sldChg>
      <pc:sldChg chg="modSp mod">
        <pc:chgData name="K Subastri - 19TD0519 - PKIET" userId="c7ddef6b8fbd947f" providerId="LiveId" clId="{9FFAC5EB-4322-4648-A552-77E338FAD831}" dt="2023-06-06T05:13:21.573" v="3188" actId="122"/>
        <pc:sldMkLst>
          <pc:docMk/>
          <pc:sldMk cId="2671405638" sldId="583"/>
        </pc:sldMkLst>
        <pc:spChg chg="mod">
          <ac:chgData name="K Subastri - 19TD0519 - PKIET" userId="c7ddef6b8fbd947f" providerId="LiveId" clId="{9FFAC5EB-4322-4648-A552-77E338FAD831}" dt="2023-06-06T05:13:21.573" v="3188" actId="122"/>
          <ac:spMkLst>
            <pc:docMk/>
            <pc:sldMk cId="2671405638" sldId="583"/>
            <ac:spMk id="2" creationId="{19FDC09F-2DC5-62D2-7C04-4FD9844D8802}"/>
          </ac:spMkLst>
        </pc:spChg>
        <pc:spChg chg="mod">
          <ac:chgData name="K Subastri - 19TD0519 - PKIET" userId="c7ddef6b8fbd947f" providerId="LiveId" clId="{9FFAC5EB-4322-4648-A552-77E338FAD831}" dt="2023-05-31T14:59:07.904" v="519" actId="1076"/>
          <ac:spMkLst>
            <pc:docMk/>
            <pc:sldMk cId="2671405638" sldId="583"/>
            <ac:spMk id="5" creationId="{A3CBB895-F487-A61E-0C39-12512AFE71E8}"/>
          </ac:spMkLst>
        </pc:spChg>
        <pc:spChg chg="mod">
          <ac:chgData name="K Subastri - 19TD0519 - PKIET" userId="c7ddef6b8fbd947f" providerId="LiveId" clId="{9FFAC5EB-4322-4648-A552-77E338FAD831}" dt="2023-05-31T14:59:14.774" v="520" actId="1076"/>
          <ac:spMkLst>
            <pc:docMk/>
            <pc:sldMk cId="2671405638" sldId="583"/>
            <ac:spMk id="6" creationId="{C5B7681D-33C2-FD6C-B09A-526904418DCA}"/>
          </ac:spMkLst>
        </pc:spChg>
        <pc:spChg chg="mod">
          <ac:chgData name="K Subastri - 19TD0519 - PKIET" userId="c7ddef6b8fbd947f" providerId="LiveId" clId="{9FFAC5EB-4322-4648-A552-77E338FAD831}" dt="2023-05-31T14:59:20.809" v="521" actId="1076"/>
          <ac:spMkLst>
            <pc:docMk/>
            <pc:sldMk cId="2671405638" sldId="583"/>
            <ac:spMk id="7" creationId="{5B6C6E9A-9B3C-9136-E695-67913C1D5DA5}"/>
          </ac:spMkLst>
        </pc:spChg>
        <pc:spChg chg="mod">
          <ac:chgData name="K Subastri - 19TD0519 - PKIET" userId="c7ddef6b8fbd947f" providerId="LiveId" clId="{9FFAC5EB-4322-4648-A552-77E338FAD831}" dt="2023-05-31T14:59:24.039" v="522" actId="1076"/>
          <ac:spMkLst>
            <pc:docMk/>
            <pc:sldMk cId="2671405638" sldId="583"/>
            <ac:spMk id="8" creationId="{3C4A989D-834B-E6E0-9427-79A9F0AA68EE}"/>
          </ac:spMkLst>
        </pc:spChg>
      </pc:sldChg>
      <pc:sldChg chg="modSp mod">
        <pc:chgData name="K Subastri - 19TD0519 - PKIET" userId="c7ddef6b8fbd947f" providerId="LiveId" clId="{9FFAC5EB-4322-4648-A552-77E338FAD831}" dt="2023-06-06T05:14:53.363" v="3264" actId="122"/>
        <pc:sldMkLst>
          <pc:docMk/>
          <pc:sldMk cId="1420530046" sldId="584"/>
        </pc:sldMkLst>
        <pc:spChg chg="mod">
          <ac:chgData name="K Subastri - 19TD0519 - PKIET" userId="c7ddef6b8fbd947f" providerId="LiveId" clId="{9FFAC5EB-4322-4648-A552-77E338FAD831}" dt="2023-06-06T05:14:53.363" v="3264" actId="122"/>
          <ac:spMkLst>
            <pc:docMk/>
            <pc:sldMk cId="1420530046" sldId="584"/>
            <ac:spMk id="2" creationId="{19FDC09F-2DC5-62D2-7C04-4FD9844D8802}"/>
          </ac:spMkLst>
        </pc:spChg>
        <pc:spChg chg="mod">
          <ac:chgData name="K Subastri - 19TD0519 - PKIET" userId="c7ddef6b8fbd947f" providerId="LiveId" clId="{9FFAC5EB-4322-4648-A552-77E338FAD831}" dt="2023-05-31T15:00:44.821" v="534" actId="14100"/>
          <ac:spMkLst>
            <pc:docMk/>
            <pc:sldMk cId="1420530046" sldId="584"/>
            <ac:spMk id="5" creationId="{A3CBB895-F487-A61E-0C39-12512AFE71E8}"/>
          </ac:spMkLst>
        </pc:spChg>
        <pc:spChg chg="mod">
          <ac:chgData name="K Subastri - 19TD0519 - PKIET" userId="c7ddef6b8fbd947f" providerId="LiveId" clId="{9FFAC5EB-4322-4648-A552-77E338FAD831}" dt="2023-05-31T15:00:53.425" v="536" actId="14100"/>
          <ac:spMkLst>
            <pc:docMk/>
            <pc:sldMk cId="1420530046" sldId="584"/>
            <ac:spMk id="6" creationId="{C5B7681D-33C2-FD6C-B09A-526904418DCA}"/>
          </ac:spMkLst>
        </pc:spChg>
        <pc:spChg chg="mod">
          <ac:chgData name="K Subastri - 19TD0519 - PKIET" userId="c7ddef6b8fbd947f" providerId="LiveId" clId="{9FFAC5EB-4322-4648-A552-77E338FAD831}" dt="2023-05-31T15:00:09.090" v="528" actId="403"/>
          <ac:spMkLst>
            <pc:docMk/>
            <pc:sldMk cId="1420530046" sldId="584"/>
            <ac:spMk id="7" creationId="{5B6C6E9A-9B3C-9136-E695-67913C1D5DA5}"/>
          </ac:spMkLst>
        </pc:spChg>
        <pc:spChg chg="mod">
          <ac:chgData name="K Subastri - 19TD0519 - PKIET" userId="c7ddef6b8fbd947f" providerId="LiveId" clId="{9FFAC5EB-4322-4648-A552-77E338FAD831}" dt="2023-05-31T15:00:16.711" v="530" actId="403"/>
          <ac:spMkLst>
            <pc:docMk/>
            <pc:sldMk cId="1420530046" sldId="584"/>
            <ac:spMk id="8" creationId="{3C4A989D-834B-E6E0-9427-79A9F0AA68EE}"/>
          </ac:spMkLst>
        </pc:spChg>
      </pc:sldChg>
      <pc:sldChg chg="modSp mod">
        <pc:chgData name="K Subastri - 19TD0519 - PKIET" userId="c7ddef6b8fbd947f" providerId="LiveId" clId="{9FFAC5EB-4322-4648-A552-77E338FAD831}" dt="2023-06-05T06:19:32.208" v="2458" actId="1076"/>
        <pc:sldMkLst>
          <pc:docMk/>
          <pc:sldMk cId="430066029" sldId="585"/>
        </pc:sldMkLst>
        <pc:spChg chg="mod">
          <ac:chgData name="K Subastri - 19TD0519 - PKIET" userId="c7ddef6b8fbd947f" providerId="LiveId" clId="{9FFAC5EB-4322-4648-A552-77E338FAD831}" dt="2023-06-05T06:19:32.208" v="2458" actId="1076"/>
          <ac:spMkLst>
            <pc:docMk/>
            <pc:sldMk cId="430066029" sldId="585"/>
            <ac:spMk id="2" creationId="{48C5BC92-868A-26B2-CBC0-C9D94E65F1A4}"/>
          </ac:spMkLst>
        </pc:spChg>
        <pc:spChg chg="mod">
          <ac:chgData name="K Subastri - 19TD0519 - PKIET" userId="c7ddef6b8fbd947f" providerId="LiveId" clId="{9FFAC5EB-4322-4648-A552-77E338FAD831}" dt="2023-06-01T14:23:33.257" v="2312" actId="14100"/>
          <ac:spMkLst>
            <pc:docMk/>
            <pc:sldMk cId="430066029" sldId="585"/>
            <ac:spMk id="3" creationId="{6F9C1627-7A56-025E-482D-E2AB014EDF92}"/>
          </ac:spMkLst>
        </pc:spChg>
      </pc:sldChg>
      <pc:sldChg chg="modSp mod">
        <pc:chgData name="K Subastri - 19TD0519 - PKIET" userId="c7ddef6b8fbd947f" providerId="LiveId" clId="{9FFAC5EB-4322-4648-A552-77E338FAD831}" dt="2023-06-01T13:53:08.295" v="1800" actId="2711"/>
        <pc:sldMkLst>
          <pc:docMk/>
          <pc:sldMk cId="1370672513" sldId="586"/>
        </pc:sldMkLst>
        <pc:spChg chg="mod">
          <ac:chgData name="K Subastri - 19TD0519 - PKIET" userId="c7ddef6b8fbd947f" providerId="LiveId" clId="{9FFAC5EB-4322-4648-A552-77E338FAD831}" dt="2023-06-01T13:53:01.378" v="1799" actId="255"/>
          <ac:spMkLst>
            <pc:docMk/>
            <pc:sldMk cId="1370672513" sldId="586"/>
            <ac:spMk id="9" creationId="{56BCB634-2E0D-8BBD-4107-0180E02158DF}"/>
          </ac:spMkLst>
        </pc:spChg>
        <pc:spChg chg="mod">
          <ac:chgData name="K Subastri - 19TD0519 - PKIET" userId="c7ddef6b8fbd947f" providerId="LiveId" clId="{9FFAC5EB-4322-4648-A552-77E338FAD831}" dt="2023-06-01T13:53:08.295" v="1800" actId="2711"/>
          <ac:spMkLst>
            <pc:docMk/>
            <pc:sldMk cId="1370672513" sldId="586"/>
            <ac:spMk id="10" creationId="{885D2D50-2209-7C18-9A52-1B9922AA27F1}"/>
          </ac:spMkLst>
        </pc:spChg>
      </pc:sldChg>
      <pc:sldChg chg="modSp mod">
        <pc:chgData name="K Subastri - 19TD0519 - PKIET" userId="c7ddef6b8fbd947f" providerId="LiveId" clId="{9FFAC5EB-4322-4648-A552-77E338FAD831}" dt="2023-06-06T05:17:32.260" v="3302" actId="14100"/>
        <pc:sldMkLst>
          <pc:docMk/>
          <pc:sldMk cId="3568987453" sldId="587"/>
        </pc:sldMkLst>
        <pc:spChg chg="mod">
          <ac:chgData name="K Subastri - 19TD0519 - PKIET" userId="c7ddef6b8fbd947f" providerId="LiveId" clId="{9FFAC5EB-4322-4648-A552-77E338FAD831}" dt="2023-06-06T05:17:32.260" v="3302" actId="14100"/>
          <ac:spMkLst>
            <pc:docMk/>
            <pc:sldMk cId="3568987453" sldId="587"/>
            <ac:spMk id="2" creationId="{BF24C078-04F5-487D-3B3D-6E7653350E07}"/>
          </ac:spMkLst>
        </pc:spChg>
        <pc:spChg chg="mod">
          <ac:chgData name="K Subastri - 19TD0519 - PKIET" userId="c7ddef6b8fbd947f" providerId="LiveId" clId="{9FFAC5EB-4322-4648-A552-77E338FAD831}" dt="2023-06-01T14:29:59.901" v="2365" actId="2710"/>
          <ac:spMkLst>
            <pc:docMk/>
            <pc:sldMk cId="3568987453" sldId="587"/>
            <ac:spMk id="6" creationId="{95ACDAE7-6A24-889C-F789-21429547C31B}"/>
          </ac:spMkLst>
        </pc:spChg>
      </pc:sldChg>
      <pc:sldChg chg="modSp mod">
        <pc:chgData name="K Subastri - 19TD0519 - PKIET" userId="c7ddef6b8fbd947f" providerId="LiveId" clId="{9FFAC5EB-4322-4648-A552-77E338FAD831}" dt="2023-06-06T05:18:04.215" v="3323" actId="1076"/>
        <pc:sldMkLst>
          <pc:docMk/>
          <pc:sldMk cId="3476699216" sldId="588"/>
        </pc:sldMkLst>
        <pc:spChg chg="mod">
          <ac:chgData name="K Subastri - 19TD0519 - PKIET" userId="c7ddef6b8fbd947f" providerId="LiveId" clId="{9FFAC5EB-4322-4648-A552-77E338FAD831}" dt="2023-06-06T05:18:04.215" v="3323" actId="1076"/>
          <ac:spMkLst>
            <pc:docMk/>
            <pc:sldMk cId="3476699216" sldId="588"/>
            <ac:spMk id="2" creationId="{BF24C078-04F5-487D-3B3D-6E7653350E07}"/>
          </ac:spMkLst>
        </pc:spChg>
        <pc:spChg chg="mod">
          <ac:chgData name="K Subastri - 19TD0519 - PKIET" userId="c7ddef6b8fbd947f" providerId="LiveId" clId="{9FFAC5EB-4322-4648-A552-77E338FAD831}" dt="2023-06-01T14:38:26.110" v="2431" actId="1076"/>
          <ac:spMkLst>
            <pc:docMk/>
            <pc:sldMk cId="3476699216" sldId="588"/>
            <ac:spMk id="7" creationId="{69E94AF5-A54F-6593-E368-8690B6062ADB}"/>
          </ac:spMkLst>
        </pc:spChg>
      </pc:sldChg>
      <pc:sldChg chg="modSp mod">
        <pc:chgData name="K Subastri - 19TD0519 - PKIET" userId="c7ddef6b8fbd947f" providerId="LiveId" clId="{9FFAC5EB-4322-4648-A552-77E338FAD831}" dt="2023-06-06T05:18:24.298" v="3344" actId="122"/>
        <pc:sldMkLst>
          <pc:docMk/>
          <pc:sldMk cId="974512168" sldId="589"/>
        </pc:sldMkLst>
        <pc:spChg chg="mod">
          <ac:chgData name="K Subastri - 19TD0519 - PKIET" userId="c7ddef6b8fbd947f" providerId="LiveId" clId="{9FFAC5EB-4322-4648-A552-77E338FAD831}" dt="2023-06-06T05:18:24.298" v="3344" actId="122"/>
          <ac:spMkLst>
            <pc:docMk/>
            <pc:sldMk cId="974512168" sldId="589"/>
            <ac:spMk id="2" creationId="{BF24C078-04F5-487D-3B3D-6E7653350E07}"/>
          </ac:spMkLst>
        </pc:spChg>
        <pc:spChg chg="mod">
          <ac:chgData name="K Subastri - 19TD0519 - PKIET" userId="c7ddef6b8fbd947f" providerId="LiveId" clId="{9FFAC5EB-4322-4648-A552-77E338FAD831}" dt="2023-06-01T14:32:22.535" v="2380" actId="12"/>
          <ac:spMkLst>
            <pc:docMk/>
            <pc:sldMk cId="974512168" sldId="589"/>
            <ac:spMk id="7" creationId="{69E94AF5-A54F-6593-E368-8690B6062ADB}"/>
          </ac:spMkLst>
        </pc:spChg>
      </pc:sldChg>
      <pc:sldChg chg="modSp mod">
        <pc:chgData name="K Subastri - 19TD0519 - PKIET" userId="c7ddef6b8fbd947f" providerId="LiveId" clId="{9FFAC5EB-4322-4648-A552-77E338FAD831}" dt="2023-05-31T14:43:53.103" v="370" actId="14100"/>
        <pc:sldMkLst>
          <pc:docMk/>
          <pc:sldMk cId="3297621776" sldId="591"/>
        </pc:sldMkLst>
        <pc:spChg chg="mod">
          <ac:chgData name="K Subastri - 19TD0519 - PKIET" userId="c7ddef6b8fbd947f" providerId="LiveId" clId="{9FFAC5EB-4322-4648-A552-77E338FAD831}" dt="2023-05-31T14:23:56.133" v="228" actId="1076"/>
          <ac:spMkLst>
            <pc:docMk/>
            <pc:sldMk cId="3297621776" sldId="591"/>
            <ac:spMk id="2" creationId="{37D762FC-7432-B656-0C4B-EFEC8778A1D0}"/>
          </ac:spMkLst>
        </pc:spChg>
        <pc:spChg chg="mod">
          <ac:chgData name="K Subastri - 19TD0519 - PKIET" userId="c7ddef6b8fbd947f" providerId="LiveId" clId="{9FFAC5EB-4322-4648-A552-77E338FAD831}" dt="2023-05-31T14:43:53.103" v="370" actId="14100"/>
          <ac:spMkLst>
            <pc:docMk/>
            <pc:sldMk cId="3297621776" sldId="591"/>
            <ac:spMk id="9" creationId="{28F5D121-8B6E-DD1E-8E50-BCA1E5E44AC1}"/>
          </ac:spMkLst>
        </pc:spChg>
        <pc:spChg chg="mod">
          <ac:chgData name="K Subastri - 19TD0519 - PKIET" userId="c7ddef6b8fbd947f" providerId="LiveId" clId="{9FFAC5EB-4322-4648-A552-77E338FAD831}" dt="2023-05-31T14:25:15.828" v="240" actId="1076"/>
          <ac:spMkLst>
            <pc:docMk/>
            <pc:sldMk cId="3297621776" sldId="591"/>
            <ac:spMk id="10" creationId="{7ECF74A5-38E4-5B90-349F-7374170720A4}"/>
          </ac:spMkLst>
        </pc:spChg>
      </pc:sldChg>
      <pc:sldChg chg="addSp delSp modSp add mod">
        <pc:chgData name="K Subastri - 19TD0519 - PKIET" userId="c7ddef6b8fbd947f" providerId="LiveId" clId="{9FFAC5EB-4322-4648-A552-77E338FAD831}" dt="2023-05-31T15:35:00.303" v="1797" actId="1076"/>
        <pc:sldMkLst>
          <pc:docMk/>
          <pc:sldMk cId="264574636" sldId="592"/>
        </pc:sldMkLst>
        <pc:spChg chg="mod">
          <ac:chgData name="K Subastri - 19TD0519 - PKIET" userId="c7ddef6b8fbd947f" providerId="LiveId" clId="{9FFAC5EB-4322-4648-A552-77E338FAD831}" dt="2023-05-31T15:35:00.303" v="1797" actId="1076"/>
          <ac:spMkLst>
            <pc:docMk/>
            <pc:sldMk cId="264574636" sldId="592"/>
            <ac:spMk id="2" creationId="{797310B5-D907-A977-7A9C-69F8BEB7BB3F}"/>
          </ac:spMkLst>
        </pc:spChg>
        <pc:spChg chg="mod">
          <ac:chgData name="K Subastri - 19TD0519 - PKIET" userId="c7ddef6b8fbd947f" providerId="LiveId" clId="{9FFAC5EB-4322-4648-A552-77E338FAD831}" dt="2023-05-31T15:34:54.991" v="1796" actId="1076"/>
          <ac:spMkLst>
            <pc:docMk/>
            <pc:sldMk cId="264574636" sldId="592"/>
            <ac:spMk id="3" creationId="{C05FF0B8-5B51-7376-0271-8D849CA3F8A8}"/>
          </ac:spMkLst>
        </pc:spChg>
        <pc:spChg chg="add mod">
          <ac:chgData name="K Subastri - 19TD0519 - PKIET" userId="c7ddef6b8fbd947f" providerId="LiveId" clId="{9FFAC5EB-4322-4648-A552-77E338FAD831}" dt="2023-05-31T15:29:35.145" v="1440" actId="20577"/>
          <ac:spMkLst>
            <pc:docMk/>
            <pc:sldMk cId="264574636" sldId="592"/>
            <ac:spMk id="4" creationId="{0E13443F-8A8C-9626-5D58-8F5A395964C7}"/>
          </ac:spMkLst>
        </pc:spChg>
        <pc:spChg chg="del">
          <ac:chgData name="K Subastri - 19TD0519 - PKIET" userId="c7ddef6b8fbd947f" providerId="LiveId" clId="{9FFAC5EB-4322-4648-A552-77E338FAD831}" dt="2023-05-31T15:29:00.207" v="1429" actId="478"/>
          <ac:spMkLst>
            <pc:docMk/>
            <pc:sldMk cId="264574636" sldId="592"/>
            <ac:spMk id="5" creationId="{C064BBFE-DC0C-35AA-DE85-4D4BCFE71CCF}"/>
          </ac:spMkLst>
        </pc:spChg>
        <pc:spChg chg="add del mod">
          <ac:chgData name="K Subastri - 19TD0519 - PKIET" userId="c7ddef6b8fbd947f" providerId="LiveId" clId="{9FFAC5EB-4322-4648-A552-77E338FAD831}" dt="2023-05-31T15:30:54.608" v="1447" actId="478"/>
          <ac:spMkLst>
            <pc:docMk/>
            <pc:sldMk cId="264574636" sldId="592"/>
            <ac:spMk id="7" creationId="{E393FD57-7CE1-C5EA-42A0-568D1802A593}"/>
          </ac:spMkLst>
        </pc:spChg>
        <pc:spChg chg="add mod">
          <ac:chgData name="K Subastri - 19TD0519 - PKIET" userId="c7ddef6b8fbd947f" providerId="LiveId" clId="{9FFAC5EB-4322-4648-A552-77E338FAD831}" dt="2023-05-31T15:34:49.504" v="1795" actId="1076"/>
          <ac:spMkLst>
            <pc:docMk/>
            <pc:sldMk cId="264574636" sldId="592"/>
            <ac:spMk id="8" creationId="{37CA0462-1145-942A-9D01-9BF06A749482}"/>
          </ac:spMkLst>
        </pc:spChg>
      </pc:sldChg>
      <pc:sldChg chg="addSp delSp modSp new mod modTransition">
        <pc:chgData name="K Subastri - 19TD0519 - PKIET" userId="c7ddef6b8fbd947f" providerId="LiveId" clId="{9FFAC5EB-4322-4648-A552-77E338FAD831}" dt="2023-06-01T14:44:16.893" v="2437" actId="14100"/>
        <pc:sldMkLst>
          <pc:docMk/>
          <pc:sldMk cId="2208876712" sldId="593"/>
        </pc:sldMkLst>
        <pc:spChg chg="mod">
          <ac:chgData name="K Subastri - 19TD0519 - PKIET" userId="c7ddef6b8fbd947f" providerId="LiveId" clId="{9FFAC5EB-4322-4648-A552-77E338FAD831}" dt="2023-06-01T14:37:17.096" v="2425" actId="1076"/>
          <ac:spMkLst>
            <pc:docMk/>
            <pc:sldMk cId="2208876712" sldId="593"/>
            <ac:spMk id="2" creationId="{FE4AAE31-E9C1-A84A-BD19-956F26D77860}"/>
          </ac:spMkLst>
        </pc:spChg>
        <pc:spChg chg="del">
          <ac:chgData name="K Subastri - 19TD0519 - PKIET" userId="c7ddef6b8fbd947f" providerId="LiveId" clId="{9FFAC5EB-4322-4648-A552-77E338FAD831}" dt="2023-06-01T14:34:31.874" v="2401" actId="478"/>
          <ac:spMkLst>
            <pc:docMk/>
            <pc:sldMk cId="2208876712" sldId="593"/>
            <ac:spMk id="3" creationId="{AA168462-7090-7AB8-C293-AF921180BF28}"/>
          </ac:spMkLst>
        </pc:spChg>
        <pc:spChg chg="add mod">
          <ac:chgData name="K Subastri - 19TD0519 - PKIET" userId="c7ddef6b8fbd947f" providerId="LiveId" clId="{9FFAC5EB-4322-4648-A552-77E338FAD831}" dt="2023-06-01T14:44:16.893" v="2437" actId="14100"/>
          <ac:spMkLst>
            <pc:docMk/>
            <pc:sldMk cId="2208876712" sldId="593"/>
            <ac:spMk id="4" creationId="{6CF244AB-2280-899C-5965-F8CFFF0C205E}"/>
          </ac:spMkLst>
        </pc:spChg>
      </pc:sldChg>
      <pc:sldChg chg="modSp mod">
        <pc:chgData name="K Subastri - 19TD0519 - PKIET" userId="c7ddef6b8fbd947f" providerId="LiveId" clId="{9FFAC5EB-4322-4648-A552-77E338FAD831}" dt="2023-06-06T05:30:25.699" v="3406" actId="207"/>
        <pc:sldMkLst>
          <pc:docMk/>
          <pc:sldMk cId="4109675768" sldId="594"/>
        </pc:sldMkLst>
        <pc:spChg chg="mod">
          <ac:chgData name="K Subastri - 19TD0519 - PKIET" userId="c7ddef6b8fbd947f" providerId="LiveId" clId="{9FFAC5EB-4322-4648-A552-77E338FAD831}" dt="2023-06-06T05:15:26.001" v="3290" actId="122"/>
          <ac:spMkLst>
            <pc:docMk/>
            <pc:sldMk cId="4109675768" sldId="594"/>
            <ac:spMk id="2" creationId="{19FDC09F-2DC5-62D2-7C04-4FD9844D8802}"/>
          </ac:spMkLst>
        </pc:spChg>
        <pc:spChg chg="mod">
          <ac:chgData name="K Subastri - 19TD0519 - PKIET" userId="c7ddef6b8fbd947f" providerId="LiveId" clId="{9FFAC5EB-4322-4648-A552-77E338FAD831}" dt="2023-06-06T05:24:38.656" v="3376" actId="1076"/>
          <ac:spMkLst>
            <pc:docMk/>
            <pc:sldMk cId="4109675768" sldId="594"/>
            <ac:spMk id="6" creationId="{C5B7681D-33C2-FD6C-B09A-526904418DCA}"/>
          </ac:spMkLst>
        </pc:spChg>
        <pc:spChg chg="mod">
          <ac:chgData name="K Subastri - 19TD0519 - PKIET" userId="c7ddef6b8fbd947f" providerId="LiveId" clId="{9FFAC5EB-4322-4648-A552-77E338FAD831}" dt="2023-06-06T05:27:43.534" v="3391" actId="12"/>
          <ac:spMkLst>
            <pc:docMk/>
            <pc:sldMk cId="4109675768" sldId="594"/>
            <ac:spMk id="7" creationId="{5B6C6E9A-9B3C-9136-E695-67913C1D5DA5}"/>
          </ac:spMkLst>
        </pc:spChg>
        <pc:spChg chg="mod">
          <ac:chgData name="K Subastri - 19TD0519 - PKIET" userId="c7ddef6b8fbd947f" providerId="LiveId" clId="{9FFAC5EB-4322-4648-A552-77E338FAD831}" dt="2023-06-06T05:30:25.699" v="3406" actId="207"/>
          <ac:spMkLst>
            <pc:docMk/>
            <pc:sldMk cId="4109675768" sldId="594"/>
            <ac:spMk id="8" creationId="{3C4A989D-834B-E6E0-9427-79A9F0AA68EE}"/>
          </ac:spMkLst>
        </pc:spChg>
      </pc:sldChg>
      <pc:sldChg chg="addSp delSp modSp new mod modClrScheme chgLayout">
        <pc:chgData name="K Subastri - 19TD0519 - PKIET" userId="c7ddef6b8fbd947f" providerId="LiveId" clId="{9FFAC5EB-4322-4648-A552-77E338FAD831}" dt="2023-06-06T05:16:45.967" v="3296" actId="123"/>
        <pc:sldMkLst>
          <pc:docMk/>
          <pc:sldMk cId="1348543450" sldId="595"/>
        </pc:sldMkLst>
        <pc:spChg chg="del mod ord">
          <ac:chgData name="K Subastri - 19TD0519 - PKIET" userId="c7ddef6b8fbd947f" providerId="LiveId" clId="{9FFAC5EB-4322-4648-A552-77E338FAD831}" dt="2023-06-06T04:33:02.559" v="2566" actId="700"/>
          <ac:spMkLst>
            <pc:docMk/>
            <pc:sldMk cId="1348543450" sldId="595"/>
            <ac:spMk id="2" creationId="{7EBA14E1-19D8-EC5B-C178-B7273490CBAE}"/>
          </ac:spMkLst>
        </pc:spChg>
        <pc:spChg chg="del">
          <ac:chgData name="K Subastri - 19TD0519 - PKIET" userId="c7ddef6b8fbd947f" providerId="LiveId" clId="{9FFAC5EB-4322-4648-A552-77E338FAD831}" dt="2023-06-06T04:33:02.559" v="2566" actId="700"/>
          <ac:spMkLst>
            <pc:docMk/>
            <pc:sldMk cId="1348543450" sldId="595"/>
            <ac:spMk id="3" creationId="{88A970E9-7606-E1DB-D25F-FCFD15D50A8F}"/>
          </ac:spMkLst>
        </pc:spChg>
        <pc:spChg chg="del">
          <ac:chgData name="K Subastri - 19TD0519 - PKIET" userId="c7ddef6b8fbd947f" providerId="LiveId" clId="{9FFAC5EB-4322-4648-A552-77E338FAD831}" dt="2023-06-06T04:33:02.559" v="2566" actId="700"/>
          <ac:spMkLst>
            <pc:docMk/>
            <pc:sldMk cId="1348543450" sldId="595"/>
            <ac:spMk id="4" creationId="{90F4A7BB-7764-617B-055F-5A4950B0EF2C}"/>
          </ac:spMkLst>
        </pc:spChg>
        <pc:spChg chg="del mod ord">
          <ac:chgData name="K Subastri - 19TD0519 - PKIET" userId="c7ddef6b8fbd947f" providerId="LiveId" clId="{9FFAC5EB-4322-4648-A552-77E338FAD831}" dt="2023-06-06T04:38:30.769" v="2696" actId="478"/>
          <ac:spMkLst>
            <pc:docMk/>
            <pc:sldMk cId="1348543450" sldId="595"/>
            <ac:spMk id="5" creationId="{E2CEE311-15A5-CA53-4B67-6F5EE8994E43}"/>
          </ac:spMkLst>
        </pc:spChg>
        <pc:spChg chg="del mod ord">
          <ac:chgData name="K Subastri - 19TD0519 - PKIET" userId="c7ddef6b8fbd947f" providerId="LiveId" clId="{9FFAC5EB-4322-4648-A552-77E338FAD831}" dt="2023-06-06T04:38:41.572" v="2697" actId="478"/>
          <ac:spMkLst>
            <pc:docMk/>
            <pc:sldMk cId="1348543450" sldId="595"/>
            <ac:spMk id="6" creationId="{09BBD081-27E6-6A58-E889-409EFB3F5F29}"/>
          </ac:spMkLst>
        </pc:spChg>
        <pc:spChg chg="add mod ord">
          <ac:chgData name="K Subastri - 19TD0519 - PKIET" userId="c7ddef6b8fbd947f" providerId="LiveId" clId="{9FFAC5EB-4322-4648-A552-77E338FAD831}" dt="2023-06-06T04:37:39.347" v="2689" actId="1076"/>
          <ac:spMkLst>
            <pc:docMk/>
            <pc:sldMk cId="1348543450" sldId="595"/>
            <ac:spMk id="7" creationId="{190D2132-2923-D2D2-81ED-57907FF2B4C3}"/>
          </ac:spMkLst>
        </pc:spChg>
        <pc:spChg chg="add mod">
          <ac:chgData name="K Subastri - 19TD0519 - PKIET" userId="c7ddef6b8fbd947f" providerId="LiveId" clId="{9FFAC5EB-4322-4648-A552-77E338FAD831}" dt="2023-06-06T05:16:45.967" v="3296" actId="123"/>
          <ac:spMkLst>
            <pc:docMk/>
            <pc:sldMk cId="1348543450" sldId="595"/>
            <ac:spMk id="9" creationId="{8D956966-6EF3-7B80-8DCF-AD0CD76D66F6}"/>
          </ac:spMkLst>
        </pc:spChg>
        <pc:graphicFrameChg chg="add mod modGraphic">
          <ac:chgData name="K Subastri - 19TD0519 - PKIET" userId="c7ddef6b8fbd947f" providerId="LiveId" clId="{9FFAC5EB-4322-4648-A552-77E338FAD831}" dt="2023-06-06T04:46:33.588" v="2869" actId="113"/>
          <ac:graphicFrameMkLst>
            <pc:docMk/>
            <pc:sldMk cId="1348543450" sldId="595"/>
            <ac:graphicFrameMk id="10" creationId="{5040843F-4618-9B9E-7618-1C3D8BFEE7D3}"/>
          </ac:graphicFrameMkLst>
        </pc:graphicFrameChg>
      </pc:sldChg>
      <pc:sldChg chg="addSp delSp modSp add mod">
        <pc:chgData name="K Subastri - 19TD0519 - PKIET" userId="c7ddef6b8fbd947f" providerId="LiveId" clId="{9FFAC5EB-4322-4648-A552-77E338FAD831}" dt="2023-06-06T05:16:51.602" v="3297" actId="123"/>
        <pc:sldMkLst>
          <pc:docMk/>
          <pc:sldMk cId="1075934821" sldId="596"/>
        </pc:sldMkLst>
        <pc:spChg chg="mod">
          <ac:chgData name="K Subastri - 19TD0519 - PKIET" userId="c7ddef6b8fbd947f" providerId="LiveId" clId="{9FFAC5EB-4322-4648-A552-77E338FAD831}" dt="2023-06-06T04:44:26.135" v="2780" actId="20577"/>
          <ac:spMkLst>
            <pc:docMk/>
            <pc:sldMk cId="1075934821" sldId="596"/>
            <ac:spMk id="7" creationId="{190D2132-2923-D2D2-81ED-57907FF2B4C3}"/>
          </ac:spMkLst>
        </pc:spChg>
        <pc:spChg chg="mod">
          <ac:chgData name="K Subastri - 19TD0519 - PKIET" userId="c7ddef6b8fbd947f" providerId="LiveId" clId="{9FFAC5EB-4322-4648-A552-77E338FAD831}" dt="2023-06-06T05:16:51.602" v="3297" actId="123"/>
          <ac:spMkLst>
            <pc:docMk/>
            <pc:sldMk cId="1075934821" sldId="596"/>
            <ac:spMk id="9" creationId="{8D956966-6EF3-7B80-8DCF-AD0CD76D66F6}"/>
          </ac:spMkLst>
        </pc:spChg>
        <pc:graphicFrameChg chg="add mod modGraphic">
          <ac:chgData name="K Subastri - 19TD0519 - PKIET" userId="c7ddef6b8fbd947f" providerId="LiveId" clId="{9FFAC5EB-4322-4648-A552-77E338FAD831}" dt="2023-06-06T04:46:24.961" v="2867" actId="1035"/>
          <ac:graphicFrameMkLst>
            <pc:docMk/>
            <pc:sldMk cId="1075934821" sldId="596"/>
            <ac:graphicFrameMk id="2" creationId="{5D3C85F5-83CE-EF77-BA54-3AD4A4F26D9B}"/>
          </ac:graphicFrameMkLst>
        </pc:graphicFrameChg>
        <pc:graphicFrameChg chg="del">
          <ac:chgData name="K Subastri - 19TD0519 - PKIET" userId="c7ddef6b8fbd947f" providerId="LiveId" clId="{9FFAC5EB-4322-4648-A552-77E338FAD831}" dt="2023-06-06T04:43:32.802" v="2760" actId="478"/>
          <ac:graphicFrameMkLst>
            <pc:docMk/>
            <pc:sldMk cId="1075934821" sldId="596"/>
            <ac:graphicFrameMk id="10" creationId="{5040843F-4618-9B9E-7618-1C3D8BFEE7D3}"/>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F6C580C-6B68-4550-88D7-4CA4BF0424F0}"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IN"/>
        </a:p>
      </dgm:t>
    </dgm:pt>
    <dgm:pt modelId="{D3527C87-4BB4-4E8E-9E1C-1070F7A4A0F5}">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Input the stego image</a:t>
          </a:r>
          <a:r>
            <a:rPr lang="en-US" sz="2000" b="1" dirty="0">
              <a:solidFill>
                <a:schemeClr val="tx1"/>
              </a:solidFill>
              <a:latin typeface="Calibri" panose="020F0502020204030204" pitchFamily="34" charset="0"/>
              <a:ea typeface="Calibri" panose="020F0502020204030204" pitchFamily="34" charset="0"/>
              <a:cs typeface="Calibri" panose="020F0502020204030204" pitchFamily="34" charset="0"/>
            </a:rPr>
            <a:t>.</a:t>
          </a:r>
          <a:endParaRPr lang="en-IN" sz="2000" dirty="0">
            <a:latin typeface="Calibri" panose="020F0502020204030204" pitchFamily="34" charset="0"/>
            <a:ea typeface="Calibri" panose="020F0502020204030204" pitchFamily="34" charset="0"/>
            <a:cs typeface="Calibri" panose="020F0502020204030204" pitchFamily="34" charset="0"/>
          </a:endParaRPr>
        </a:p>
      </dgm:t>
    </dgm:pt>
    <dgm:pt modelId="{15FFC404-A747-4412-B9FC-6DED5B61D375}" type="parTrans" cxnId="{37304DC1-9A0D-40CE-B3A2-29E577D9FE7A}">
      <dgm:prSet/>
      <dgm:spPr/>
      <dgm:t>
        <a:bodyPr/>
        <a:lstStyle/>
        <a:p>
          <a:endParaRPr lang="en-IN"/>
        </a:p>
      </dgm:t>
    </dgm:pt>
    <dgm:pt modelId="{D0647D4A-AAA2-4490-AD0A-7BBF3EC1CDA1}" type="sibTrans" cxnId="{37304DC1-9A0D-40CE-B3A2-29E577D9FE7A}">
      <dgm:prSet/>
      <dgm:spPr/>
      <dgm:t>
        <a:bodyPr/>
        <a:lstStyle/>
        <a:p>
          <a:endParaRPr lang="en-IN"/>
        </a:p>
      </dgm:t>
    </dgm:pt>
    <dgm:pt modelId="{D51ABFB3-FA10-488E-BAD6-5EFE0D89DCD2}">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Convert the pixel value to binary representation.</a:t>
          </a:r>
          <a:endParaRPr lang="en-IN" sz="1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FACE7716-DF00-4059-B060-ED6706588838}" type="parTrans" cxnId="{BE1DA5D2-1035-4F99-B56E-9B614853316A}">
      <dgm:prSet/>
      <dgm:spPr/>
      <dgm:t>
        <a:bodyPr/>
        <a:lstStyle/>
        <a:p>
          <a:endParaRPr lang="en-IN"/>
        </a:p>
      </dgm:t>
    </dgm:pt>
    <dgm:pt modelId="{E8C79F87-BE38-4EC3-A6D9-B03405BDEDB7}" type="sibTrans" cxnId="{BE1DA5D2-1035-4F99-B56E-9B614853316A}">
      <dgm:prSet/>
      <dgm:spPr/>
      <dgm:t>
        <a:bodyPr/>
        <a:lstStyle/>
        <a:p>
          <a:endParaRPr lang="en-IN"/>
        </a:p>
      </dgm:t>
    </dgm:pt>
    <dgm:pt modelId="{8CEDE9ED-F006-4A62-BB88-E115FB6E788F}">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Apply LSB decoder; function is to retrieve the secret data back from the </a:t>
          </a:r>
          <a:r>
            <a:rPr lang="en-US" sz="1800" b="1" dirty="0" err="1">
              <a:solidFill>
                <a:schemeClr val="tx1"/>
              </a:solidFill>
              <a:latin typeface="Calibri" panose="020F0502020204030204" pitchFamily="34" charset="0"/>
              <a:ea typeface="Calibri" panose="020F0502020204030204" pitchFamily="34" charset="0"/>
              <a:cs typeface="Calibri" panose="020F0502020204030204" pitchFamily="34" charset="0"/>
            </a:rPr>
            <a:t>stego</a:t>
          </a:r>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-image.</a:t>
          </a:r>
          <a:endParaRPr lang="en-IN" sz="1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3A528821-5821-4FF6-9219-80F0E14635FE}" type="parTrans" cxnId="{093E806B-96B9-4A30-A9B0-722E831CCBCB}">
      <dgm:prSet/>
      <dgm:spPr/>
      <dgm:t>
        <a:bodyPr/>
        <a:lstStyle/>
        <a:p>
          <a:endParaRPr lang="en-IN"/>
        </a:p>
      </dgm:t>
    </dgm:pt>
    <dgm:pt modelId="{D82AD04A-027F-4F75-810B-F2CA30F80064}" type="sibTrans" cxnId="{093E806B-96B9-4A30-A9B0-722E831CCBCB}">
      <dgm:prSet/>
      <dgm:spPr/>
      <dgm:t>
        <a:bodyPr/>
        <a:lstStyle/>
        <a:p>
          <a:endParaRPr lang="en-IN"/>
        </a:p>
      </dgm:t>
    </dgm:pt>
    <dgm:pt modelId="{459BABBA-F768-480F-8329-52ADA8E63DD7}">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The secret data and the cover image are separated together to get the desired ou</a:t>
          </a:r>
          <a:r>
            <a:rPr lang="en-US" sz="2000" b="1" dirty="0">
              <a:solidFill>
                <a:schemeClr val="tx1"/>
              </a:solidFill>
              <a:latin typeface="Calibri" panose="020F0502020204030204" pitchFamily="34" charset="0"/>
              <a:ea typeface="Calibri" panose="020F0502020204030204" pitchFamily="34" charset="0"/>
              <a:cs typeface="Calibri" panose="020F0502020204030204" pitchFamily="34" charset="0"/>
            </a:rPr>
            <a:t>tput</a:t>
          </a:r>
          <a:endParaRPr lang="en-IN" sz="20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D2426984-40BB-49BD-93AF-B35B016711CD}" type="parTrans" cxnId="{2B9CCFF1-6BF5-4AA1-94FA-F25551F14CF2}">
      <dgm:prSet/>
      <dgm:spPr/>
      <dgm:t>
        <a:bodyPr/>
        <a:lstStyle/>
        <a:p>
          <a:endParaRPr lang="en-IN"/>
        </a:p>
      </dgm:t>
    </dgm:pt>
    <dgm:pt modelId="{E1D23E34-30FB-449D-ABC6-9EEF6E8197F9}" type="sibTrans" cxnId="{2B9CCFF1-6BF5-4AA1-94FA-F25551F14CF2}">
      <dgm:prSet/>
      <dgm:spPr/>
      <dgm:t>
        <a:bodyPr/>
        <a:lstStyle/>
        <a:p>
          <a:endParaRPr lang="en-IN"/>
        </a:p>
      </dgm:t>
    </dgm:pt>
    <dgm:pt modelId="{78150F0A-1228-492B-9EF6-D34EABBCFBB8}" type="pres">
      <dgm:prSet presAssocID="{CF6C580C-6B68-4550-88D7-4CA4BF0424F0}" presName="linear" presStyleCnt="0">
        <dgm:presLayoutVars>
          <dgm:animLvl val="lvl"/>
          <dgm:resizeHandles val="exact"/>
        </dgm:presLayoutVars>
      </dgm:prSet>
      <dgm:spPr/>
    </dgm:pt>
    <dgm:pt modelId="{9A936737-29BE-457C-B6E1-4D6C18DED0E9}" type="pres">
      <dgm:prSet presAssocID="{D3527C87-4BB4-4E8E-9E1C-1070F7A4A0F5}" presName="parentText" presStyleLbl="node1" presStyleIdx="0" presStyleCnt="4" custLinFactY="-1732" custLinFactNeighborY="-100000">
        <dgm:presLayoutVars>
          <dgm:chMax val="0"/>
          <dgm:bulletEnabled val="1"/>
        </dgm:presLayoutVars>
      </dgm:prSet>
      <dgm:spPr/>
    </dgm:pt>
    <dgm:pt modelId="{68DC6541-05FC-4202-B587-6D622CD407F2}" type="pres">
      <dgm:prSet presAssocID="{D0647D4A-AAA2-4490-AD0A-7BBF3EC1CDA1}" presName="spacer" presStyleCnt="0"/>
      <dgm:spPr/>
    </dgm:pt>
    <dgm:pt modelId="{7F0251A3-B189-4D55-9B0A-DFA8843D2B67}" type="pres">
      <dgm:prSet presAssocID="{D51ABFB3-FA10-488E-BAD6-5EFE0D89DCD2}" presName="parentText" presStyleLbl="node1" presStyleIdx="1" presStyleCnt="4" custLinFactNeighborY="-43027">
        <dgm:presLayoutVars>
          <dgm:chMax val="0"/>
          <dgm:bulletEnabled val="1"/>
        </dgm:presLayoutVars>
      </dgm:prSet>
      <dgm:spPr/>
    </dgm:pt>
    <dgm:pt modelId="{90C91A28-9268-48B7-AE0E-398CE5FB0CF3}" type="pres">
      <dgm:prSet presAssocID="{E8C79F87-BE38-4EC3-A6D9-B03405BDEDB7}" presName="spacer" presStyleCnt="0"/>
      <dgm:spPr/>
    </dgm:pt>
    <dgm:pt modelId="{07128365-F811-4DB9-8FC2-BB9FC0CFE97C}" type="pres">
      <dgm:prSet presAssocID="{8CEDE9ED-F006-4A62-BB88-E115FB6E788F}" presName="parentText" presStyleLbl="node1" presStyleIdx="2" presStyleCnt="4" custLinFactNeighborY="-50395">
        <dgm:presLayoutVars>
          <dgm:chMax val="0"/>
          <dgm:bulletEnabled val="1"/>
        </dgm:presLayoutVars>
      </dgm:prSet>
      <dgm:spPr/>
    </dgm:pt>
    <dgm:pt modelId="{5C5D90D6-EFDD-4004-89B2-FA956F0CAD6B}" type="pres">
      <dgm:prSet presAssocID="{D82AD04A-027F-4F75-810B-F2CA30F80064}" presName="spacer" presStyleCnt="0"/>
      <dgm:spPr/>
    </dgm:pt>
    <dgm:pt modelId="{D254DBA2-3A79-4144-B82F-773FC57A303D}" type="pres">
      <dgm:prSet presAssocID="{459BABBA-F768-480F-8329-52ADA8E63DD7}" presName="parentText" presStyleLbl="node1" presStyleIdx="3" presStyleCnt="4" custLinFactNeighborY="-74886">
        <dgm:presLayoutVars>
          <dgm:chMax val="0"/>
          <dgm:bulletEnabled val="1"/>
        </dgm:presLayoutVars>
      </dgm:prSet>
      <dgm:spPr/>
    </dgm:pt>
  </dgm:ptLst>
  <dgm:cxnLst>
    <dgm:cxn modelId="{AAB3781C-85AA-42EF-9892-2F5069186565}" type="presOf" srcId="{D3527C87-4BB4-4E8E-9E1C-1070F7A4A0F5}" destId="{9A936737-29BE-457C-B6E1-4D6C18DED0E9}" srcOrd="0" destOrd="0" presId="urn:microsoft.com/office/officeart/2005/8/layout/vList2"/>
    <dgm:cxn modelId="{79F86C44-4F87-4956-B7EC-598A1FD2D42F}" type="presOf" srcId="{8CEDE9ED-F006-4A62-BB88-E115FB6E788F}" destId="{07128365-F811-4DB9-8FC2-BB9FC0CFE97C}" srcOrd="0" destOrd="0" presId="urn:microsoft.com/office/officeart/2005/8/layout/vList2"/>
    <dgm:cxn modelId="{093E806B-96B9-4A30-A9B0-722E831CCBCB}" srcId="{CF6C580C-6B68-4550-88D7-4CA4BF0424F0}" destId="{8CEDE9ED-F006-4A62-BB88-E115FB6E788F}" srcOrd="2" destOrd="0" parTransId="{3A528821-5821-4FF6-9219-80F0E14635FE}" sibTransId="{D82AD04A-027F-4F75-810B-F2CA30F80064}"/>
    <dgm:cxn modelId="{8BBA704C-D711-4563-9FA7-D14785535F1E}" type="presOf" srcId="{CF6C580C-6B68-4550-88D7-4CA4BF0424F0}" destId="{78150F0A-1228-492B-9EF6-D34EABBCFBB8}" srcOrd="0" destOrd="0" presId="urn:microsoft.com/office/officeart/2005/8/layout/vList2"/>
    <dgm:cxn modelId="{3F868A8B-2D64-4198-8E5B-F13747BE9B81}" type="presOf" srcId="{D51ABFB3-FA10-488E-BAD6-5EFE0D89DCD2}" destId="{7F0251A3-B189-4D55-9B0A-DFA8843D2B67}" srcOrd="0" destOrd="0" presId="urn:microsoft.com/office/officeart/2005/8/layout/vList2"/>
    <dgm:cxn modelId="{EA9649BE-965E-4324-8B03-B7D69C607A9D}" type="presOf" srcId="{459BABBA-F768-480F-8329-52ADA8E63DD7}" destId="{D254DBA2-3A79-4144-B82F-773FC57A303D}" srcOrd="0" destOrd="0" presId="urn:microsoft.com/office/officeart/2005/8/layout/vList2"/>
    <dgm:cxn modelId="{37304DC1-9A0D-40CE-B3A2-29E577D9FE7A}" srcId="{CF6C580C-6B68-4550-88D7-4CA4BF0424F0}" destId="{D3527C87-4BB4-4E8E-9E1C-1070F7A4A0F5}" srcOrd="0" destOrd="0" parTransId="{15FFC404-A747-4412-B9FC-6DED5B61D375}" sibTransId="{D0647D4A-AAA2-4490-AD0A-7BBF3EC1CDA1}"/>
    <dgm:cxn modelId="{BE1DA5D2-1035-4F99-B56E-9B614853316A}" srcId="{CF6C580C-6B68-4550-88D7-4CA4BF0424F0}" destId="{D51ABFB3-FA10-488E-BAD6-5EFE0D89DCD2}" srcOrd="1" destOrd="0" parTransId="{FACE7716-DF00-4059-B060-ED6706588838}" sibTransId="{E8C79F87-BE38-4EC3-A6D9-B03405BDEDB7}"/>
    <dgm:cxn modelId="{2B9CCFF1-6BF5-4AA1-94FA-F25551F14CF2}" srcId="{CF6C580C-6B68-4550-88D7-4CA4BF0424F0}" destId="{459BABBA-F768-480F-8329-52ADA8E63DD7}" srcOrd="3" destOrd="0" parTransId="{D2426984-40BB-49BD-93AF-B35B016711CD}" sibTransId="{E1D23E34-30FB-449D-ABC6-9EEF6E8197F9}"/>
    <dgm:cxn modelId="{621841B3-FAF5-4B3A-9533-7250B6BE0B72}" type="presParOf" srcId="{78150F0A-1228-492B-9EF6-D34EABBCFBB8}" destId="{9A936737-29BE-457C-B6E1-4D6C18DED0E9}" srcOrd="0" destOrd="0" presId="urn:microsoft.com/office/officeart/2005/8/layout/vList2"/>
    <dgm:cxn modelId="{50C711C2-9191-4E83-A0EA-337357656DE4}" type="presParOf" srcId="{78150F0A-1228-492B-9EF6-D34EABBCFBB8}" destId="{68DC6541-05FC-4202-B587-6D622CD407F2}" srcOrd="1" destOrd="0" presId="urn:microsoft.com/office/officeart/2005/8/layout/vList2"/>
    <dgm:cxn modelId="{08B7A48A-1665-49ED-A8EC-CF49876E71EF}" type="presParOf" srcId="{78150F0A-1228-492B-9EF6-D34EABBCFBB8}" destId="{7F0251A3-B189-4D55-9B0A-DFA8843D2B67}" srcOrd="2" destOrd="0" presId="urn:microsoft.com/office/officeart/2005/8/layout/vList2"/>
    <dgm:cxn modelId="{B9DFAAD8-C359-4A5E-BD96-CB51FE9350BB}" type="presParOf" srcId="{78150F0A-1228-492B-9EF6-D34EABBCFBB8}" destId="{90C91A28-9268-48B7-AE0E-398CE5FB0CF3}" srcOrd="3" destOrd="0" presId="urn:microsoft.com/office/officeart/2005/8/layout/vList2"/>
    <dgm:cxn modelId="{859E2670-1036-40DA-B75F-7F904AE497D5}" type="presParOf" srcId="{78150F0A-1228-492B-9EF6-D34EABBCFBB8}" destId="{07128365-F811-4DB9-8FC2-BB9FC0CFE97C}" srcOrd="4" destOrd="0" presId="urn:microsoft.com/office/officeart/2005/8/layout/vList2"/>
    <dgm:cxn modelId="{5DA87978-3C2E-4014-8D76-071F34B1BC2F}" type="presParOf" srcId="{78150F0A-1228-492B-9EF6-D34EABBCFBB8}" destId="{5C5D90D6-EFDD-4004-89B2-FA956F0CAD6B}" srcOrd="5" destOrd="0" presId="urn:microsoft.com/office/officeart/2005/8/layout/vList2"/>
    <dgm:cxn modelId="{91365905-8BDC-4413-811C-1EDB0482A2FE}" type="presParOf" srcId="{78150F0A-1228-492B-9EF6-D34EABBCFBB8}" destId="{D254DBA2-3A79-4144-B82F-773FC57A303D}"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6A3735E-9FB9-4336-B4B8-C0DB0A77BE12}" type="doc">
      <dgm:prSet loTypeId="urn:microsoft.com/office/officeart/2005/8/layout/vList2" loCatId="list" qsTypeId="urn:microsoft.com/office/officeart/2005/8/quickstyle/simple5" qsCatId="simple" csTypeId="urn:microsoft.com/office/officeart/2005/8/colors/accent1_2" csCatId="accent1" phldr="1"/>
      <dgm:spPr/>
      <dgm:t>
        <a:bodyPr/>
        <a:lstStyle/>
        <a:p>
          <a:endParaRPr lang="en-IN"/>
        </a:p>
      </dgm:t>
    </dgm:pt>
    <dgm:pt modelId="{BEA97E51-238A-49C9-A379-84E276EB9AA5}">
      <dgm:prSet custT="1"/>
      <dgm:spPr/>
      <dgm:t>
        <a:bodyPr/>
        <a:lstStyle/>
        <a:p>
          <a:pPr algn="just"/>
          <a:r>
            <a:rPr lang="en-US" sz="1800" b="1" i="0" dirty="0">
              <a:solidFill>
                <a:schemeClr val="tx1"/>
              </a:solidFill>
              <a:latin typeface="Calibri" panose="020F0502020204030204" pitchFamily="34" charset="0"/>
              <a:ea typeface="Calibri" panose="020F0502020204030204" pitchFamily="34" charset="0"/>
              <a:cs typeface="Calibri" panose="020F0502020204030204" pitchFamily="34" charset="0"/>
            </a:rPr>
            <a:t>Input the secret data i.e. text or the image which needs to be hidden</a:t>
          </a:r>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a:t>
          </a:r>
          <a:endParaRPr lang="en-IN" sz="1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4BD6ACBB-9BE0-450E-A997-48D8F366EDC5}" type="parTrans" cxnId="{139A98AC-639B-40F8-A6B5-62B886BA03B2}">
      <dgm:prSet/>
      <dgm:spPr/>
      <dgm:t>
        <a:bodyPr/>
        <a:lstStyle/>
        <a:p>
          <a:endParaRPr lang="en-IN"/>
        </a:p>
      </dgm:t>
    </dgm:pt>
    <dgm:pt modelId="{4833AF04-EB81-4512-9F5A-065B3B084CA7}" type="sibTrans" cxnId="{139A98AC-639B-40F8-A6B5-62B886BA03B2}">
      <dgm:prSet/>
      <dgm:spPr/>
      <dgm:t>
        <a:bodyPr/>
        <a:lstStyle/>
        <a:p>
          <a:endParaRPr lang="en-IN"/>
        </a:p>
      </dgm:t>
    </dgm:pt>
    <dgm:pt modelId="{7966A819-A86F-4E29-827D-6885A67F18B1}">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Input the cover (original) image of size [256 256]</a:t>
          </a:r>
          <a:endParaRPr lang="en-IN" sz="1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F8A88986-2188-4F6E-91C8-E4F173E16D54}" type="parTrans" cxnId="{B65D3699-9E05-40DB-9DF3-63F6966A3F30}">
      <dgm:prSet/>
      <dgm:spPr/>
      <dgm:t>
        <a:bodyPr/>
        <a:lstStyle/>
        <a:p>
          <a:endParaRPr lang="en-IN"/>
        </a:p>
      </dgm:t>
    </dgm:pt>
    <dgm:pt modelId="{5B00EE75-0FD1-49D4-919C-C3B0CF75DFBF}" type="sibTrans" cxnId="{B65D3699-9E05-40DB-9DF3-63F6966A3F30}">
      <dgm:prSet/>
      <dgm:spPr/>
      <dgm:t>
        <a:bodyPr/>
        <a:lstStyle/>
        <a:p>
          <a:endParaRPr lang="en-IN"/>
        </a:p>
      </dgm:t>
    </dgm:pt>
    <dgm:pt modelId="{3EFB43B3-0AF3-4E2F-A212-D2A01EA53C01}">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Convert the secret data i.e. asci value of each text or pixel value in case of image into binary representation</a:t>
          </a:r>
          <a:r>
            <a:rPr lang="en-US" sz="1800" b="1" dirty="0">
              <a:latin typeface="Calibri" panose="020F0502020204030204" pitchFamily="34" charset="0"/>
              <a:ea typeface="Calibri" panose="020F0502020204030204" pitchFamily="34" charset="0"/>
              <a:cs typeface="Calibri" panose="020F0502020204030204" pitchFamily="34" charset="0"/>
            </a:rPr>
            <a:t>.</a:t>
          </a:r>
          <a:endParaRPr lang="en-IN" sz="1800" b="1" dirty="0">
            <a:latin typeface="Calibri" panose="020F0502020204030204" pitchFamily="34" charset="0"/>
            <a:ea typeface="Calibri" panose="020F0502020204030204" pitchFamily="34" charset="0"/>
            <a:cs typeface="Calibri" panose="020F0502020204030204" pitchFamily="34" charset="0"/>
          </a:endParaRPr>
        </a:p>
      </dgm:t>
    </dgm:pt>
    <dgm:pt modelId="{81CBD0A0-0DEE-4DCC-8A32-03F5FDB51A0B}" type="parTrans" cxnId="{3F5C3303-C27B-4678-BC3F-FB823103205E}">
      <dgm:prSet/>
      <dgm:spPr/>
      <dgm:t>
        <a:bodyPr/>
        <a:lstStyle/>
        <a:p>
          <a:endParaRPr lang="en-IN"/>
        </a:p>
      </dgm:t>
    </dgm:pt>
    <dgm:pt modelId="{B15BDE93-4053-4293-A9D4-EFEDD8DC99CC}" type="sibTrans" cxnId="{3F5C3303-C27B-4678-BC3F-FB823103205E}">
      <dgm:prSet/>
      <dgm:spPr/>
      <dgm:t>
        <a:bodyPr/>
        <a:lstStyle/>
        <a:p>
          <a:endParaRPr lang="en-IN"/>
        </a:p>
      </dgm:t>
    </dgm:pt>
    <dgm:pt modelId="{56D3B378-6681-4DE5-A3A9-80DA75762946}">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Convert the pixel value of cover image into binary representation.</a:t>
          </a:r>
          <a:endParaRPr lang="en-IN" sz="1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1D48ED91-0C7F-4604-86E6-571F74EFCB91}" type="parTrans" cxnId="{212FCCCE-DD99-41DC-958C-86DB3454A440}">
      <dgm:prSet/>
      <dgm:spPr/>
      <dgm:t>
        <a:bodyPr/>
        <a:lstStyle/>
        <a:p>
          <a:endParaRPr lang="en-IN"/>
        </a:p>
      </dgm:t>
    </dgm:pt>
    <dgm:pt modelId="{98931BEB-A051-44BB-96BD-BBE02C1FCF91}" type="sibTrans" cxnId="{212FCCCE-DD99-41DC-958C-86DB3454A440}">
      <dgm:prSet/>
      <dgm:spPr/>
      <dgm:t>
        <a:bodyPr/>
        <a:lstStyle/>
        <a:p>
          <a:endParaRPr lang="en-IN"/>
        </a:p>
      </dgm:t>
    </dgm:pt>
    <dgm:pt modelId="{CB34642E-CC0B-4489-95A2-7A9CE79A4019}">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Apply LSB encoder; function is to hide each bit of text or image into the least significant bit of each 8 pixel value of cover image</a:t>
          </a:r>
          <a:r>
            <a:rPr lang="en-US" sz="1800" dirty="0">
              <a:solidFill>
                <a:schemeClr val="tx1"/>
              </a:solidFill>
              <a:latin typeface="Calibri" panose="020F0502020204030204" pitchFamily="34" charset="0"/>
              <a:ea typeface="Calibri" panose="020F0502020204030204" pitchFamily="34" charset="0"/>
              <a:cs typeface="Calibri" panose="020F0502020204030204" pitchFamily="34" charset="0"/>
            </a:rPr>
            <a:t>. </a:t>
          </a:r>
          <a:endParaRPr lang="en-IN" sz="1800"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288A1954-0210-444F-BF9D-C72B355E9631}" type="parTrans" cxnId="{AE68B0DE-91A6-440F-910D-219127B238AF}">
      <dgm:prSet/>
      <dgm:spPr/>
      <dgm:t>
        <a:bodyPr/>
        <a:lstStyle/>
        <a:p>
          <a:endParaRPr lang="en-IN"/>
        </a:p>
      </dgm:t>
    </dgm:pt>
    <dgm:pt modelId="{C396ED55-D396-4E64-93A8-2CA0C2209E86}" type="sibTrans" cxnId="{AE68B0DE-91A6-440F-910D-219127B238AF}">
      <dgm:prSet/>
      <dgm:spPr/>
      <dgm:t>
        <a:bodyPr/>
        <a:lstStyle/>
        <a:p>
          <a:endParaRPr lang="en-IN"/>
        </a:p>
      </dgm:t>
    </dgm:pt>
    <dgm:pt modelId="{4BB097C0-1A1C-4C3B-BCB6-DA4872CD9C01}">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The resultant output is converted back to pixel values to get the </a:t>
          </a:r>
          <a:r>
            <a:rPr lang="en-US" sz="1800" b="1" dirty="0" err="1">
              <a:solidFill>
                <a:schemeClr val="tx1"/>
              </a:solidFill>
              <a:latin typeface="Calibri" panose="020F0502020204030204" pitchFamily="34" charset="0"/>
              <a:ea typeface="Calibri" panose="020F0502020204030204" pitchFamily="34" charset="0"/>
              <a:cs typeface="Calibri" panose="020F0502020204030204" pitchFamily="34" charset="0"/>
            </a:rPr>
            <a:t>stego</a:t>
          </a:r>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-image</a:t>
          </a:r>
          <a:r>
            <a:rPr lang="en-US" sz="1800" b="1" dirty="0">
              <a:latin typeface="Calibri" panose="020F0502020204030204" pitchFamily="34" charset="0"/>
              <a:ea typeface="Calibri" panose="020F0502020204030204" pitchFamily="34" charset="0"/>
              <a:cs typeface="Calibri" panose="020F0502020204030204" pitchFamily="34" charset="0"/>
            </a:rPr>
            <a:t>.</a:t>
          </a:r>
          <a:endParaRPr lang="en-IN" sz="1800" b="1" dirty="0">
            <a:latin typeface="Calibri" panose="020F0502020204030204" pitchFamily="34" charset="0"/>
            <a:ea typeface="Calibri" panose="020F0502020204030204" pitchFamily="34" charset="0"/>
            <a:cs typeface="Calibri" panose="020F0502020204030204" pitchFamily="34" charset="0"/>
          </a:endParaRPr>
        </a:p>
      </dgm:t>
    </dgm:pt>
    <dgm:pt modelId="{9231977F-788A-4C9D-ACB9-34D8E80AEDCD}" type="parTrans" cxnId="{B0BDC868-130D-4A6D-96F8-CDF444BFAB09}">
      <dgm:prSet/>
      <dgm:spPr/>
      <dgm:t>
        <a:bodyPr/>
        <a:lstStyle/>
        <a:p>
          <a:endParaRPr lang="en-IN"/>
        </a:p>
      </dgm:t>
    </dgm:pt>
    <dgm:pt modelId="{83246031-55B9-45C7-92E3-84A5299DA69F}" type="sibTrans" cxnId="{B0BDC868-130D-4A6D-96F8-CDF444BFAB09}">
      <dgm:prSet/>
      <dgm:spPr/>
      <dgm:t>
        <a:bodyPr/>
        <a:lstStyle/>
        <a:p>
          <a:endParaRPr lang="en-IN"/>
        </a:p>
      </dgm:t>
    </dgm:pt>
    <dgm:pt modelId="{A46A2CB3-DD2F-4101-B87E-4A570A6C19A6}" type="pres">
      <dgm:prSet presAssocID="{B6A3735E-9FB9-4336-B4B8-C0DB0A77BE12}" presName="linear" presStyleCnt="0">
        <dgm:presLayoutVars>
          <dgm:animLvl val="lvl"/>
          <dgm:resizeHandles val="exact"/>
        </dgm:presLayoutVars>
      </dgm:prSet>
      <dgm:spPr/>
    </dgm:pt>
    <dgm:pt modelId="{BC8CEB10-7302-4B30-850E-AD1113DEC74C}" type="pres">
      <dgm:prSet presAssocID="{BEA97E51-238A-49C9-A379-84E276EB9AA5}" presName="parentText" presStyleLbl="node1" presStyleIdx="0" presStyleCnt="6">
        <dgm:presLayoutVars>
          <dgm:chMax val="0"/>
          <dgm:bulletEnabled val="1"/>
        </dgm:presLayoutVars>
      </dgm:prSet>
      <dgm:spPr/>
    </dgm:pt>
    <dgm:pt modelId="{3B762D03-2F8E-4ABC-88E3-0B296D602601}" type="pres">
      <dgm:prSet presAssocID="{4833AF04-EB81-4512-9F5A-065B3B084CA7}" presName="spacer" presStyleCnt="0"/>
      <dgm:spPr/>
    </dgm:pt>
    <dgm:pt modelId="{7C396D38-5090-41C4-8185-68F3DC44F523}" type="pres">
      <dgm:prSet presAssocID="{7966A819-A86F-4E29-827D-6885A67F18B1}" presName="parentText" presStyleLbl="node1" presStyleIdx="1" presStyleCnt="6">
        <dgm:presLayoutVars>
          <dgm:chMax val="0"/>
          <dgm:bulletEnabled val="1"/>
        </dgm:presLayoutVars>
      </dgm:prSet>
      <dgm:spPr/>
    </dgm:pt>
    <dgm:pt modelId="{2243E93E-5CAC-4EB5-BA3A-0232544D61A9}" type="pres">
      <dgm:prSet presAssocID="{5B00EE75-0FD1-49D4-919C-C3B0CF75DFBF}" presName="spacer" presStyleCnt="0"/>
      <dgm:spPr/>
    </dgm:pt>
    <dgm:pt modelId="{5C1236D5-CAD3-4A05-9FC1-FE4CCACF5D06}" type="pres">
      <dgm:prSet presAssocID="{3EFB43B3-0AF3-4E2F-A212-D2A01EA53C01}" presName="parentText" presStyleLbl="node1" presStyleIdx="2" presStyleCnt="6">
        <dgm:presLayoutVars>
          <dgm:chMax val="0"/>
          <dgm:bulletEnabled val="1"/>
        </dgm:presLayoutVars>
      </dgm:prSet>
      <dgm:spPr/>
    </dgm:pt>
    <dgm:pt modelId="{E5FEB67F-4DD5-4853-ADE0-AFE9FDB3FEA1}" type="pres">
      <dgm:prSet presAssocID="{B15BDE93-4053-4293-A9D4-EFEDD8DC99CC}" presName="spacer" presStyleCnt="0"/>
      <dgm:spPr/>
    </dgm:pt>
    <dgm:pt modelId="{0BD2F9AA-B6DC-4E34-B6E8-4F240EC168DC}" type="pres">
      <dgm:prSet presAssocID="{56D3B378-6681-4DE5-A3A9-80DA75762946}" presName="parentText" presStyleLbl="node1" presStyleIdx="3" presStyleCnt="6">
        <dgm:presLayoutVars>
          <dgm:chMax val="0"/>
          <dgm:bulletEnabled val="1"/>
        </dgm:presLayoutVars>
      </dgm:prSet>
      <dgm:spPr/>
    </dgm:pt>
    <dgm:pt modelId="{389AE357-FF28-4AF0-893E-5D997C103B9C}" type="pres">
      <dgm:prSet presAssocID="{98931BEB-A051-44BB-96BD-BBE02C1FCF91}" presName="spacer" presStyleCnt="0"/>
      <dgm:spPr/>
    </dgm:pt>
    <dgm:pt modelId="{D6A6BAEF-10F5-4AE4-B79A-80DB8FF397FA}" type="pres">
      <dgm:prSet presAssocID="{CB34642E-CC0B-4489-95A2-7A9CE79A4019}" presName="parentText" presStyleLbl="node1" presStyleIdx="4" presStyleCnt="6">
        <dgm:presLayoutVars>
          <dgm:chMax val="0"/>
          <dgm:bulletEnabled val="1"/>
        </dgm:presLayoutVars>
      </dgm:prSet>
      <dgm:spPr/>
    </dgm:pt>
    <dgm:pt modelId="{83F09083-5B82-4CA0-9831-51990993D5DE}" type="pres">
      <dgm:prSet presAssocID="{C396ED55-D396-4E64-93A8-2CA0C2209E86}" presName="spacer" presStyleCnt="0"/>
      <dgm:spPr/>
    </dgm:pt>
    <dgm:pt modelId="{DD96A3B2-22D3-41FC-888D-FD039D04401E}" type="pres">
      <dgm:prSet presAssocID="{4BB097C0-1A1C-4C3B-BCB6-DA4872CD9C01}" presName="parentText" presStyleLbl="node1" presStyleIdx="5" presStyleCnt="6" custLinFactNeighborY="72742">
        <dgm:presLayoutVars>
          <dgm:chMax val="0"/>
          <dgm:bulletEnabled val="1"/>
        </dgm:presLayoutVars>
      </dgm:prSet>
      <dgm:spPr/>
    </dgm:pt>
  </dgm:ptLst>
  <dgm:cxnLst>
    <dgm:cxn modelId="{3F5C3303-C27B-4678-BC3F-FB823103205E}" srcId="{B6A3735E-9FB9-4336-B4B8-C0DB0A77BE12}" destId="{3EFB43B3-0AF3-4E2F-A212-D2A01EA53C01}" srcOrd="2" destOrd="0" parTransId="{81CBD0A0-0DEE-4DCC-8A32-03F5FDB51A0B}" sibTransId="{B15BDE93-4053-4293-A9D4-EFEDD8DC99CC}"/>
    <dgm:cxn modelId="{E5285C2C-34A8-4230-8A27-51387E1C1E7D}" type="presOf" srcId="{56D3B378-6681-4DE5-A3A9-80DA75762946}" destId="{0BD2F9AA-B6DC-4E34-B6E8-4F240EC168DC}" srcOrd="0" destOrd="0" presId="urn:microsoft.com/office/officeart/2005/8/layout/vList2"/>
    <dgm:cxn modelId="{0867E942-E2CC-4A90-9E99-958EB676DEC7}" type="presOf" srcId="{B6A3735E-9FB9-4336-B4B8-C0DB0A77BE12}" destId="{A46A2CB3-DD2F-4101-B87E-4A570A6C19A6}" srcOrd="0" destOrd="0" presId="urn:microsoft.com/office/officeart/2005/8/layout/vList2"/>
    <dgm:cxn modelId="{B0BDC868-130D-4A6D-96F8-CDF444BFAB09}" srcId="{B6A3735E-9FB9-4336-B4B8-C0DB0A77BE12}" destId="{4BB097C0-1A1C-4C3B-BCB6-DA4872CD9C01}" srcOrd="5" destOrd="0" parTransId="{9231977F-788A-4C9D-ACB9-34D8E80AEDCD}" sibTransId="{83246031-55B9-45C7-92E3-84A5299DA69F}"/>
    <dgm:cxn modelId="{8D37718B-17D0-40A2-9220-1EE59B30EF58}" type="presOf" srcId="{7966A819-A86F-4E29-827D-6885A67F18B1}" destId="{7C396D38-5090-41C4-8185-68F3DC44F523}" srcOrd="0" destOrd="0" presId="urn:microsoft.com/office/officeart/2005/8/layout/vList2"/>
    <dgm:cxn modelId="{B65D3699-9E05-40DB-9DF3-63F6966A3F30}" srcId="{B6A3735E-9FB9-4336-B4B8-C0DB0A77BE12}" destId="{7966A819-A86F-4E29-827D-6885A67F18B1}" srcOrd="1" destOrd="0" parTransId="{F8A88986-2188-4F6E-91C8-E4F173E16D54}" sibTransId="{5B00EE75-0FD1-49D4-919C-C3B0CF75DFBF}"/>
    <dgm:cxn modelId="{139A98AC-639B-40F8-A6B5-62B886BA03B2}" srcId="{B6A3735E-9FB9-4336-B4B8-C0DB0A77BE12}" destId="{BEA97E51-238A-49C9-A379-84E276EB9AA5}" srcOrd="0" destOrd="0" parTransId="{4BD6ACBB-9BE0-450E-A997-48D8F366EDC5}" sibTransId="{4833AF04-EB81-4512-9F5A-065B3B084CA7}"/>
    <dgm:cxn modelId="{5278A0B2-94E0-4E14-9E8C-43A185A51F94}" type="presOf" srcId="{BEA97E51-238A-49C9-A379-84E276EB9AA5}" destId="{BC8CEB10-7302-4B30-850E-AD1113DEC74C}" srcOrd="0" destOrd="0" presId="urn:microsoft.com/office/officeart/2005/8/layout/vList2"/>
    <dgm:cxn modelId="{212FCCCE-DD99-41DC-958C-86DB3454A440}" srcId="{B6A3735E-9FB9-4336-B4B8-C0DB0A77BE12}" destId="{56D3B378-6681-4DE5-A3A9-80DA75762946}" srcOrd="3" destOrd="0" parTransId="{1D48ED91-0C7F-4604-86E6-571F74EFCB91}" sibTransId="{98931BEB-A051-44BB-96BD-BBE02C1FCF91}"/>
    <dgm:cxn modelId="{1FD3FEDD-BDEC-4AA9-A769-2D489BA0CC80}" type="presOf" srcId="{3EFB43B3-0AF3-4E2F-A212-D2A01EA53C01}" destId="{5C1236D5-CAD3-4A05-9FC1-FE4CCACF5D06}" srcOrd="0" destOrd="0" presId="urn:microsoft.com/office/officeart/2005/8/layout/vList2"/>
    <dgm:cxn modelId="{AE68B0DE-91A6-440F-910D-219127B238AF}" srcId="{B6A3735E-9FB9-4336-B4B8-C0DB0A77BE12}" destId="{CB34642E-CC0B-4489-95A2-7A9CE79A4019}" srcOrd="4" destOrd="0" parTransId="{288A1954-0210-444F-BF9D-C72B355E9631}" sibTransId="{C396ED55-D396-4E64-93A8-2CA0C2209E86}"/>
    <dgm:cxn modelId="{5950C4F1-FCCA-4F86-8CB2-112DEFF78DB3}" type="presOf" srcId="{CB34642E-CC0B-4489-95A2-7A9CE79A4019}" destId="{D6A6BAEF-10F5-4AE4-B79A-80DB8FF397FA}" srcOrd="0" destOrd="0" presId="urn:microsoft.com/office/officeart/2005/8/layout/vList2"/>
    <dgm:cxn modelId="{C2BCDFF2-6412-40E0-A0AB-664E07942B15}" type="presOf" srcId="{4BB097C0-1A1C-4C3B-BCB6-DA4872CD9C01}" destId="{DD96A3B2-22D3-41FC-888D-FD039D04401E}" srcOrd="0" destOrd="0" presId="urn:microsoft.com/office/officeart/2005/8/layout/vList2"/>
    <dgm:cxn modelId="{C2EADC36-2289-4689-A8D1-25036D11554D}" type="presParOf" srcId="{A46A2CB3-DD2F-4101-B87E-4A570A6C19A6}" destId="{BC8CEB10-7302-4B30-850E-AD1113DEC74C}" srcOrd="0" destOrd="0" presId="urn:microsoft.com/office/officeart/2005/8/layout/vList2"/>
    <dgm:cxn modelId="{4F04866B-80C7-4115-83F0-F2EEC06676B9}" type="presParOf" srcId="{A46A2CB3-DD2F-4101-B87E-4A570A6C19A6}" destId="{3B762D03-2F8E-4ABC-88E3-0B296D602601}" srcOrd="1" destOrd="0" presId="urn:microsoft.com/office/officeart/2005/8/layout/vList2"/>
    <dgm:cxn modelId="{58BBECB1-6958-42DE-9AED-59C5C35BAF49}" type="presParOf" srcId="{A46A2CB3-DD2F-4101-B87E-4A570A6C19A6}" destId="{7C396D38-5090-41C4-8185-68F3DC44F523}" srcOrd="2" destOrd="0" presId="urn:microsoft.com/office/officeart/2005/8/layout/vList2"/>
    <dgm:cxn modelId="{9DC8F361-1931-4C5C-9FD9-8C47F8D7F683}" type="presParOf" srcId="{A46A2CB3-DD2F-4101-B87E-4A570A6C19A6}" destId="{2243E93E-5CAC-4EB5-BA3A-0232544D61A9}" srcOrd="3" destOrd="0" presId="urn:microsoft.com/office/officeart/2005/8/layout/vList2"/>
    <dgm:cxn modelId="{9CCF3DF0-CDD2-44AF-8728-30C2672771D3}" type="presParOf" srcId="{A46A2CB3-DD2F-4101-B87E-4A570A6C19A6}" destId="{5C1236D5-CAD3-4A05-9FC1-FE4CCACF5D06}" srcOrd="4" destOrd="0" presId="urn:microsoft.com/office/officeart/2005/8/layout/vList2"/>
    <dgm:cxn modelId="{D4F6E42F-0148-4CC2-A769-3A45D83385D1}" type="presParOf" srcId="{A46A2CB3-DD2F-4101-B87E-4A570A6C19A6}" destId="{E5FEB67F-4DD5-4853-ADE0-AFE9FDB3FEA1}" srcOrd="5" destOrd="0" presId="urn:microsoft.com/office/officeart/2005/8/layout/vList2"/>
    <dgm:cxn modelId="{691F86BB-00FC-4437-BC0E-504AD16C1E08}" type="presParOf" srcId="{A46A2CB3-DD2F-4101-B87E-4A570A6C19A6}" destId="{0BD2F9AA-B6DC-4E34-B6E8-4F240EC168DC}" srcOrd="6" destOrd="0" presId="urn:microsoft.com/office/officeart/2005/8/layout/vList2"/>
    <dgm:cxn modelId="{F4A32AB7-61EA-42F2-A921-CB47EFD702FD}" type="presParOf" srcId="{A46A2CB3-DD2F-4101-B87E-4A570A6C19A6}" destId="{389AE357-FF28-4AF0-893E-5D997C103B9C}" srcOrd="7" destOrd="0" presId="urn:microsoft.com/office/officeart/2005/8/layout/vList2"/>
    <dgm:cxn modelId="{62410F7F-128D-426D-A4FC-71ED8E004030}" type="presParOf" srcId="{A46A2CB3-DD2F-4101-B87E-4A570A6C19A6}" destId="{D6A6BAEF-10F5-4AE4-B79A-80DB8FF397FA}" srcOrd="8" destOrd="0" presId="urn:microsoft.com/office/officeart/2005/8/layout/vList2"/>
    <dgm:cxn modelId="{6FC4D6EA-5940-4289-A777-B05CB4CC0D16}" type="presParOf" srcId="{A46A2CB3-DD2F-4101-B87E-4A570A6C19A6}" destId="{83F09083-5B82-4CA0-9831-51990993D5DE}" srcOrd="9" destOrd="0" presId="urn:microsoft.com/office/officeart/2005/8/layout/vList2"/>
    <dgm:cxn modelId="{815AEC84-3891-4A20-B226-832B93D78A03}" type="presParOf" srcId="{A46A2CB3-DD2F-4101-B87E-4A570A6C19A6}" destId="{DD96A3B2-22D3-41FC-888D-FD039D04401E}"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84400B4-E27A-43B5-B021-969AAB9E6F3C}"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IN"/>
        </a:p>
      </dgm:t>
    </dgm:pt>
    <dgm:pt modelId="{B3DF8BB4-89AA-435E-B9C8-76B20073F33F}">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Read the input cover image of size [256 256]. </a:t>
          </a:r>
          <a:endParaRPr lang="en-IN" sz="1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D19DBDE2-3717-49CC-8294-6F4F87188228}" type="parTrans" cxnId="{D9AF258B-6A1E-4D69-B1F5-0477F0357C5A}">
      <dgm:prSet/>
      <dgm:spPr/>
      <dgm:t>
        <a:bodyPr/>
        <a:lstStyle/>
        <a:p>
          <a:endParaRPr lang="en-IN"/>
        </a:p>
      </dgm:t>
    </dgm:pt>
    <dgm:pt modelId="{65DEAF17-6FF2-4030-A844-617E41D26246}" type="sibTrans" cxnId="{D9AF258B-6A1E-4D69-B1F5-0477F0357C5A}">
      <dgm:prSet/>
      <dgm:spPr/>
      <dgm:t>
        <a:bodyPr/>
        <a:lstStyle/>
        <a:p>
          <a:endParaRPr lang="en-IN"/>
        </a:p>
      </dgm:t>
    </dgm:pt>
    <dgm:pt modelId="{E4490F37-2BC9-4DDC-8235-9233D25B4E51}">
      <dgm:prSet custT="1"/>
      <dgm:spPr/>
      <dgm:t>
        <a:bodyPr/>
        <a:lstStyle/>
        <a:p>
          <a:pPr algn="just"/>
          <a:r>
            <a:rPr lang="en-US" sz="1800" dirty="0">
              <a:latin typeface="Calibri" panose="020F0502020204030204" pitchFamily="34" charset="0"/>
              <a:ea typeface="Calibri" panose="020F0502020204030204" pitchFamily="34" charset="0"/>
              <a:cs typeface="Calibri" panose="020F0502020204030204" pitchFamily="34" charset="0"/>
            </a:rPr>
            <a:t> </a:t>
          </a:r>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Read the secret data i.e. text or the image. </a:t>
          </a:r>
          <a:endParaRPr lang="en-IN" sz="1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254A979F-5B55-442C-92FC-9AFFF58D127E}" type="parTrans" cxnId="{13A427CD-CD5C-4FFD-ABA7-D9434CB2B666}">
      <dgm:prSet/>
      <dgm:spPr/>
      <dgm:t>
        <a:bodyPr/>
        <a:lstStyle/>
        <a:p>
          <a:endParaRPr lang="en-IN"/>
        </a:p>
      </dgm:t>
    </dgm:pt>
    <dgm:pt modelId="{089EB89B-070B-4C15-87D7-23542957150E}" type="sibTrans" cxnId="{13A427CD-CD5C-4FFD-ABA7-D9434CB2B666}">
      <dgm:prSet/>
      <dgm:spPr/>
      <dgm:t>
        <a:bodyPr/>
        <a:lstStyle/>
        <a:p>
          <a:endParaRPr lang="en-IN"/>
        </a:p>
      </dgm:t>
    </dgm:pt>
    <dgm:pt modelId="{306F4EAF-8E0A-4092-9246-1D7E0D0D5047}">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Apply LSB encoder where the bits of the secret data are hidden into the least significant bit of the pixel value of the cover image. </a:t>
          </a:r>
          <a:endParaRPr lang="en-IN" sz="1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3031AF5B-B798-4835-A509-5A1D834EFBCE}" type="parTrans" cxnId="{D9195772-6153-4967-8B51-79C3F0019246}">
      <dgm:prSet/>
      <dgm:spPr/>
      <dgm:t>
        <a:bodyPr/>
        <a:lstStyle/>
        <a:p>
          <a:endParaRPr lang="en-IN"/>
        </a:p>
      </dgm:t>
    </dgm:pt>
    <dgm:pt modelId="{D342FC3B-0A3E-4B25-BC26-D809978BE02A}" type="sibTrans" cxnId="{D9195772-6153-4967-8B51-79C3F0019246}">
      <dgm:prSet/>
      <dgm:spPr/>
      <dgm:t>
        <a:bodyPr/>
        <a:lstStyle/>
        <a:p>
          <a:endParaRPr lang="en-IN"/>
        </a:p>
      </dgm:t>
    </dgm:pt>
    <dgm:pt modelId="{C3550F0B-3AAB-4CAA-BA4F-ADC0E1755285}">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The resultant </a:t>
          </a:r>
          <a:r>
            <a:rPr lang="en-US" sz="1800" b="1" dirty="0" err="1">
              <a:solidFill>
                <a:schemeClr val="tx1"/>
              </a:solidFill>
              <a:latin typeface="Calibri" panose="020F0502020204030204" pitchFamily="34" charset="0"/>
              <a:ea typeface="Calibri" panose="020F0502020204030204" pitchFamily="34" charset="0"/>
              <a:cs typeface="Calibri" panose="020F0502020204030204" pitchFamily="34" charset="0"/>
            </a:rPr>
            <a:t>stego</a:t>
          </a:r>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-image is given to AES encryption in order to provide security for the hidden data. </a:t>
          </a:r>
          <a:endParaRPr lang="en-IN" sz="1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B4011774-A8A9-4096-8CE4-670A19553300}" type="parTrans" cxnId="{61818F44-5474-4C9C-B3AC-C051A8D1C831}">
      <dgm:prSet/>
      <dgm:spPr/>
      <dgm:t>
        <a:bodyPr/>
        <a:lstStyle/>
        <a:p>
          <a:endParaRPr lang="en-IN"/>
        </a:p>
      </dgm:t>
    </dgm:pt>
    <dgm:pt modelId="{5FB895C2-3F39-47E3-BC69-0A39128FF765}" type="sibTrans" cxnId="{61818F44-5474-4C9C-B3AC-C051A8D1C831}">
      <dgm:prSet/>
      <dgm:spPr/>
      <dgm:t>
        <a:bodyPr/>
        <a:lstStyle/>
        <a:p>
          <a:endParaRPr lang="en-IN"/>
        </a:p>
      </dgm:t>
    </dgm:pt>
    <dgm:pt modelId="{6DBEA179-BF89-4181-8CFD-955D0FB65400}">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The function of the AES decryption is to get back the stego image in order to retrieve back the data. </a:t>
          </a:r>
          <a:endParaRPr lang="en-IN" sz="1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BEE205F9-B01D-4416-8FEF-4D03751FFCB3}" type="parTrans" cxnId="{CAB831C5-C9E4-4392-82DE-4C0B2636798A}">
      <dgm:prSet/>
      <dgm:spPr/>
      <dgm:t>
        <a:bodyPr/>
        <a:lstStyle/>
        <a:p>
          <a:endParaRPr lang="en-IN"/>
        </a:p>
      </dgm:t>
    </dgm:pt>
    <dgm:pt modelId="{6F6544CA-55B2-4845-9B63-BC5A1D74E63B}" type="sibTrans" cxnId="{CAB831C5-C9E4-4392-82DE-4C0B2636798A}">
      <dgm:prSet/>
      <dgm:spPr/>
      <dgm:t>
        <a:bodyPr/>
        <a:lstStyle/>
        <a:p>
          <a:endParaRPr lang="en-IN"/>
        </a:p>
      </dgm:t>
    </dgm:pt>
    <dgm:pt modelId="{713BDF5C-3AB9-477F-9053-BFD807AB8FA3}">
      <dgm:prSet custT="1"/>
      <dgm:spPr/>
      <dgm:t>
        <a:bodyPr/>
        <a:lstStyle/>
        <a:p>
          <a:pPr algn="just"/>
          <a:r>
            <a:rPr lang="en-US" sz="1800" b="1" dirty="0">
              <a:solidFill>
                <a:schemeClr val="tx1"/>
              </a:solidFill>
              <a:latin typeface="Calibri" panose="020F0502020204030204" pitchFamily="34" charset="0"/>
              <a:ea typeface="Calibri" panose="020F0502020204030204" pitchFamily="34" charset="0"/>
              <a:cs typeface="Calibri" panose="020F0502020204030204" pitchFamily="34" charset="0"/>
            </a:rPr>
            <a:t>The LSB decoder finds each of the data which was embedded in the cover image and the resultant is the secret.</a:t>
          </a:r>
          <a:endParaRPr lang="en-IN" sz="1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dgm:t>
    </dgm:pt>
    <dgm:pt modelId="{AA782D91-B91C-4C6D-947A-57E73CFAE091}" type="parTrans" cxnId="{963CB15C-4325-4630-829F-7936B698605F}">
      <dgm:prSet/>
      <dgm:spPr/>
      <dgm:t>
        <a:bodyPr/>
        <a:lstStyle/>
        <a:p>
          <a:endParaRPr lang="en-IN"/>
        </a:p>
      </dgm:t>
    </dgm:pt>
    <dgm:pt modelId="{A0BA9F43-3992-42C5-8FCD-A0BBE62101B9}" type="sibTrans" cxnId="{963CB15C-4325-4630-829F-7936B698605F}">
      <dgm:prSet/>
      <dgm:spPr/>
      <dgm:t>
        <a:bodyPr/>
        <a:lstStyle/>
        <a:p>
          <a:endParaRPr lang="en-IN"/>
        </a:p>
      </dgm:t>
    </dgm:pt>
    <dgm:pt modelId="{E9718810-2804-4263-AEE8-68B2AD99A110}" type="pres">
      <dgm:prSet presAssocID="{C84400B4-E27A-43B5-B021-969AAB9E6F3C}" presName="Name0" presStyleCnt="0">
        <dgm:presLayoutVars>
          <dgm:chPref val="3"/>
          <dgm:dir/>
          <dgm:animLvl val="lvl"/>
          <dgm:resizeHandles/>
        </dgm:presLayoutVars>
      </dgm:prSet>
      <dgm:spPr/>
    </dgm:pt>
    <dgm:pt modelId="{9397960C-FA12-4D72-9B15-3C5D8504E742}" type="pres">
      <dgm:prSet presAssocID="{B3DF8BB4-89AA-435E-B9C8-76B20073F33F}" presName="horFlow" presStyleCnt="0"/>
      <dgm:spPr/>
    </dgm:pt>
    <dgm:pt modelId="{625C3A09-5764-4C1C-A6F9-741019523ABE}" type="pres">
      <dgm:prSet presAssocID="{B3DF8BB4-89AA-435E-B9C8-76B20073F33F}" presName="bigChev" presStyleLbl="node1" presStyleIdx="0" presStyleCnt="6" custScaleX="269474"/>
      <dgm:spPr/>
    </dgm:pt>
    <dgm:pt modelId="{4613BCD6-675C-4234-9455-5F94A2E30882}" type="pres">
      <dgm:prSet presAssocID="{B3DF8BB4-89AA-435E-B9C8-76B20073F33F}" presName="vSp" presStyleCnt="0"/>
      <dgm:spPr/>
    </dgm:pt>
    <dgm:pt modelId="{9E396FC1-FA7A-4ECD-9D4A-33B7D9458DBF}" type="pres">
      <dgm:prSet presAssocID="{E4490F37-2BC9-4DDC-8235-9233D25B4E51}" presName="horFlow" presStyleCnt="0"/>
      <dgm:spPr/>
    </dgm:pt>
    <dgm:pt modelId="{F390DF38-6016-4AB3-80E9-168866FD2081}" type="pres">
      <dgm:prSet presAssocID="{E4490F37-2BC9-4DDC-8235-9233D25B4E51}" presName="bigChev" presStyleLbl="node1" presStyleIdx="1" presStyleCnt="6" custScaleX="269829"/>
      <dgm:spPr/>
    </dgm:pt>
    <dgm:pt modelId="{06A4A2A8-1E4E-4105-8DD0-EB5E59932B77}" type="pres">
      <dgm:prSet presAssocID="{E4490F37-2BC9-4DDC-8235-9233D25B4E51}" presName="vSp" presStyleCnt="0"/>
      <dgm:spPr/>
    </dgm:pt>
    <dgm:pt modelId="{90A8E8BD-D333-4DDC-BC7A-8CD4BFE8980D}" type="pres">
      <dgm:prSet presAssocID="{306F4EAF-8E0A-4092-9246-1D7E0D0D5047}" presName="horFlow" presStyleCnt="0"/>
      <dgm:spPr/>
    </dgm:pt>
    <dgm:pt modelId="{6FE7E855-3C3C-4795-BB9D-58730AB4AA1B}" type="pres">
      <dgm:prSet presAssocID="{306F4EAF-8E0A-4092-9246-1D7E0D0D5047}" presName="bigChev" presStyleLbl="node1" presStyleIdx="2" presStyleCnt="6" custScaleX="270185"/>
      <dgm:spPr/>
    </dgm:pt>
    <dgm:pt modelId="{86F08EFA-6AE6-44DD-BEC4-A31A77B085DD}" type="pres">
      <dgm:prSet presAssocID="{306F4EAF-8E0A-4092-9246-1D7E0D0D5047}" presName="vSp" presStyleCnt="0"/>
      <dgm:spPr/>
    </dgm:pt>
    <dgm:pt modelId="{FD56B978-372F-4F7E-96AE-608AC6C95BFD}" type="pres">
      <dgm:prSet presAssocID="{C3550F0B-3AAB-4CAA-BA4F-ADC0E1755285}" presName="horFlow" presStyleCnt="0"/>
      <dgm:spPr/>
    </dgm:pt>
    <dgm:pt modelId="{961AA298-42CE-4095-84DD-26BAB805FAC2}" type="pres">
      <dgm:prSet presAssocID="{C3550F0B-3AAB-4CAA-BA4F-ADC0E1755285}" presName="bigChev" presStyleLbl="node1" presStyleIdx="3" presStyleCnt="6" custScaleX="270542"/>
      <dgm:spPr/>
    </dgm:pt>
    <dgm:pt modelId="{8344C5C8-162D-4E21-9853-F8DD402E400C}" type="pres">
      <dgm:prSet presAssocID="{C3550F0B-3AAB-4CAA-BA4F-ADC0E1755285}" presName="vSp" presStyleCnt="0"/>
      <dgm:spPr/>
    </dgm:pt>
    <dgm:pt modelId="{1777EBFA-BF28-418E-84D7-2320AC18E8B8}" type="pres">
      <dgm:prSet presAssocID="{6DBEA179-BF89-4181-8CFD-955D0FB65400}" presName="horFlow" presStyleCnt="0"/>
      <dgm:spPr/>
    </dgm:pt>
    <dgm:pt modelId="{89B4F5A1-44BA-4B95-BDFA-02FFA8BC345A}" type="pres">
      <dgm:prSet presAssocID="{6DBEA179-BF89-4181-8CFD-955D0FB65400}" presName="bigChev" presStyleLbl="node1" presStyleIdx="4" presStyleCnt="6" custScaleX="270899"/>
      <dgm:spPr/>
    </dgm:pt>
    <dgm:pt modelId="{5FA2D017-5AA0-48B9-B7C7-D89693E28E33}" type="pres">
      <dgm:prSet presAssocID="{6DBEA179-BF89-4181-8CFD-955D0FB65400}" presName="vSp" presStyleCnt="0"/>
      <dgm:spPr/>
    </dgm:pt>
    <dgm:pt modelId="{3A164C2B-92BC-4D80-97A2-20F0DFEE4DA4}" type="pres">
      <dgm:prSet presAssocID="{713BDF5C-3AB9-477F-9053-BFD807AB8FA3}" presName="horFlow" presStyleCnt="0"/>
      <dgm:spPr/>
    </dgm:pt>
    <dgm:pt modelId="{883EC0E6-E639-403E-ACAB-42C987B5DB32}" type="pres">
      <dgm:prSet presAssocID="{713BDF5C-3AB9-477F-9053-BFD807AB8FA3}" presName="bigChev" presStyleLbl="node1" presStyleIdx="5" presStyleCnt="6" custScaleX="270899"/>
      <dgm:spPr/>
    </dgm:pt>
  </dgm:ptLst>
  <dgm:cxnLst>
    <dgm:cxn modelId="{9A304835-C436-4255-BF40-78A0185415C7}" type="presOf" srcId="{306F4EAF-8E0A-4092-9246-1D7E0D0D5047}" destId="{6FE7E855-3C3C-4795-BB9D-58730AB4AA1B}" srcOrd="0" destOrd="0" presId="urn:microsoft.com/office/officeart/2005/8/layout/lProcess3"/>
    <dgm:cxn modelId="{963CB15C-4325-4630-829F-7936B698605F}" srcId="{C84400B4-E27A-43B5-B021-969AAB9E6F3C}" destId="{713BDF5C-3AB9-477F-9053-BFD807AB8FA3}" srcOrd="5" destOrd="0" parTransId="{AA782D91-B91C-4C6D-947A-57E73CFAE091}" sibTransId="{A0BA9F43-3992-42C5-8FCD-A0BBE62101B9}"/>
    <dgm:cxn modelId="{61818F44-5474-4C9C-B3AC-C051A8D1C831}" srcId="{C84400B4-E27A-43B5-B021-969AAB9E6F3C}" destId="{C3550F0B-3AAB-4CAA-BA4F-ADC0E1755285}" srcOrd="3" destOrd="0" parTransId="{B4011774-A8A9-4096-8CE4-670A19553300}" sibTransId="{5FB895C2-3F39-47E3-BC69-0A39128FF765}"/>
    <dgm:cxn modelId="{D9195772-6153-4967-8B51-79C3F0019246}" srcId="{C84400B4-E27A-43B5-B021-969AAB9E6F3C}" destId="{306F4EAF-8E0A-4092-9246-1D7E0D0D5047}" srcOrd="2" destOrd="0" parTransId="{3031AF5B-B798-4835-A509-5A1D834EFBCE}" sibTransId="{D342FC3B-0A3E-4B25-BC26-D809978BE02A}"/>
    <dgm:cxn modelId="{52A1A982-1E95-43A1-B5DD-005BE6552B2B}" type="presOf" srcId="{713BDF5C-3AB9-477F-9053-BFD807AB8FA3}" destId="{883EC0E6-E639-403E-ACAB-42C987B5DB32}" srcOrd="0" destOrd="0" presId="urn:microsoft.com/office/officeart/2005/8/layout/lProcess3"/>
    <dgm:cxn modelId="{D9AF258B-6A1E-4D69-B1F5-0477F0357C5A}" srcId="{C84400B4-E27A-43B5-B021-969AAB9E6F3C}" destId="{B3DF8BB4-89AA-435E-B9C8-76B20073F33F}" srcOrd="0" destOrd="0" parTransId="{D19DBDE2-3717-49CC-8294-6F4F87188228}" sibTransId="{65DEAF17-6FF2-4030-A844-617E41D26246}"/>
    <dgm:cxn modelId="{A4CE8794-BE15-4F9E-A736-02BE20900338}" type="presOf" srcId="{C3550F0B-3AAB-4CAA-BA4F-ADC0E1755285}" destId="{961AA298-42CE-4095-84DD-26BAB805FAC2}" srcOrd="0" destOrd="0" presId="urn:microsoft.com/office/officeart/2005/8/layout/lProcess3"/>
    <dgm:cxn modelId="{34AB62A4-C4F8-454F-BD05-9AD3593102FB}" type="presOf" srcId="{C84400B4-E27A-43B5-B021-969AAB9E6F3C}" destId="{E9718810-2804-4263-AEE8-68B2AD99A110}" srcOrd="0" destOrd="0" presId="urn:microsoft.com/office/officeart/2005/8/layout/lProcess3"/>
    <dgm:cxn modelId="{05D0B7B5-4240-4F78-B50E-BDA144BB1720}" type="presOf" srcId="{E4490F37-2BC9-4DDC-8235-9233D25B4E51}" destId="{F390DF38-6016-4AB3-80E9-168866FD2081}" srcOrd="0" destOrd="0" presId="urn:microsoft.com/office/officeart/2005/8/layout/lProcess3"/>
    <dgm:cxn modelId="{F75E61B9-5240-4A40-8BF3-847A65ADA599}" type="presOf" srcId="{B3DF8BB4-89AA-435E-B9C8-76B20073F33F}" destId="{625C3A09-5764-4C1C-A6F9-741019523ABE}" srcOrd="0" destOrd="0" presId="urn:microsoft.com/office/officeart/2005/8/layout/lProcess3"/>
    <dgm:cxn modelId="{CAB831C5-C9E4-4392-82DE-4C0B2636798A}" srcId="{C84400B4-E27A-43B5-B021-969AAB9E6F3C}" destId="{6DBEA179-BF89-4181-8CFD-955D0FB65400}" srcOrd="4" destOrd="0" parTransId="{BEE205F9-B01D-4416-8FEF-4D03751FFCB3}" sibTransId="{6F6544CA-55B2-4845-9B63-BC5A1D74E63B}"/>
    <dgm:cxn modelId="{13A427CD-CD5C-4FFD-ABA7-D9434CB2B666}" srcId="{C84400B4-E27A-43B5-B021-969AAB9E6F3C}" destId="{E4490F37-2BC9-4DDC-8235-9233D25B4E51}" srcOrd="1" destOrd="0" parTransId="{254A979F-5B55-442C-92FC-9AFFF58D127E}" sibTransId="{089EB89B-070B-4C15-87D7-23542957150E}"/>
    <dgm:cxn modelId="{CB867DE1-6346-43FC-8033-EF02F69751D4}" type="presOf" srcId="{6DBEA179-BF89-4181-8CFD-955D0FB65400}" destId="{89B4F5A1-44BA-4B95-BDFA-02FFA8BC345A}" srcOrd="0" destOrd="0" presId="urn:microsoft.com/office/officeart/2005/8/layout/lProcess3"/>
    <dgm:cxn modelId="{28A4B1E8-2850-4D67-AA6B-A0D82B6AE964}" type="presParOf" srcId="{E9718810-2804-4263-AEE8-68B2AD99A110}" destId="{9397960C-FA12-4D72-9B15-3C5D8504E742}" srcOrd="0" destOrd="0" presId="urn:microsoft.com/office/officeart/2005/8/layout/lProcess3"/>
    <dgm:cxn modelId="{C5A00087-3C4A-4B29-BDFC-33A92E1AEFF2}" type="presParOf" srcId="{9397960C-FA12-4D72-9B15-3C5D8504E742}" destId="{625C3A09-5764-4C1C-A6F9-741019523ABE}" srcOrd="0" destOrd="0" presId="urn:microsoft.com/office/officeart/2005/8/layout/lProcess3"/>
    <dgm:cxn modelId="{2B475CA5-E354-4FD2-8477-EBE8637922B0}" type="presParOf" srcId="{E9718810-2804-4263-AEE8-68B2AD99A110}" destId="{4613BCD6-675C-4234-9455-5F94A2E30882}" srcOrd="1" destOrd="0" presId="urn:microsoft.com/office/officeart/2005/8/layout/lProcess3"/>
    <dgm:cxn modelId="{47EA9704-FE66-48BB-920F-D0C1FBBBD50A}" type="presParOf" srcId="{E9718810-2804-4263-AEE8-68B2AD99A110}" destId="{9E396FC1-FA7A-4ECD-9D4A-33B7D9458DBF}" srcOrd="2" destOrd="0" presId="urn:microsoft.com/office/officeart/2005/8/layout/lProcess3"/>
    <dgm:cxn modelId="{D8D845CA-0512-4CC6-93F1-C18E1A6EBB7C}" type="presParOf" srcId="{9E396FC1-FA7A-4ECD-9D4A-33B7D9458DBF}" destId="{F390DF38-6016-4AB3-80E9-168866FD2081}" srcOrd="0" destOrd="0" presId="urn:microsoft.com/office/officeart/2005/8/layout/lProcess3"/>
    <dgm:cxn modelId="{DD60165A-92CC-44B3-B5D5-EE01C49E665C}" type="presParOf" srcId="{E9718810-2804-4263-AEE8-68B2AD99A110}" destId="{06A4A2A8-1E4E-4105-8DD0-EB5E59932B77}" srcOrd="3" destOrd="0" presId="urn:microsoft.com/office/officeart/2005/8/layout/lProcess3"/>
    <dgm:cxn modelId="{87940C96-2EEA-4098-A3D2-811C05EA54FD}" type="presParOf" srcId="{E9718810-2804-4263-AEE8-68B2AD99A110}" destId="{90A8E8BD-D333-4DDC-BC7A-8CD4BFE8980D}" srcOrd="4" destOrd="0" presId="urn:microsoft.com/office/officeart/2005/8/layout/lProcess3"/>
    <dgm:cxn modelId="{163E3F75-DB53-407B-98C9-87A4DE447415}" type="presParOf" srcId="{90A8E8BD-D333-4DDC-BC7A-8CD4BFE8980D}" destId="{6FE7E855-3C3C-4795-BB9D-58730AB4AA1B}" srcOrd="0" destOrd="0" presId="urn:microsoft.com/office/officeart/2005/8/layout/lProcess3"/>
    <dgm:cxn modelId="{CCCE7E97-DB0E-4C91-978A-D2411243420D}" type="presParOf" srcId="{E9718810-2804-4263-AEE8-68B2AD99A110}" destId="{86F08EFA-6AE6-44DD-BEC4-A31A77B085DD}" srcOrd="5" destOrd="0" presId="urn:microsoft.com/office/officeart/2005/8/layout/lProcess3"/>
    <dgm:cxn modelId="{D6CDE53B-09F3-42B4-AD0C-17FC285F5A19}" type="presParOf" srcId="{E9718810-2804-4263-AEE8-68B2AD99A110}" destId="{FD56B978-372F-4F7E-96AE-608AC6C95BFD}" srcOrd="6" destOrd="0" presId="urn:microsoft.com/office/officeart/2005/8/layout/lProcess3"/>
    <dgm:cxn modelId="{27CFA162-C60F-42D2-8765-7C195D23CD4A}" type="presParOf" srcId="{FD56B978-372F-4F7E-96AE-608AC6C95BFD}" destId="{961AA298-42CE-4095-84DD-26BAB805FAC2}" srcOrd="0" destOrd="0" presId="urn:microsoft.com/office/officeart/2005/8/layout/lProcess3"/>
    <dgm:cxn modelId="{D061628F-625E-4BA5-9AD2-3410CF403C90}" type="presParOf" srcId="{E9718810-2804-4263-AEE8-68B2AD99A110}" destId="{8344C5C8-162D-4E21-9853-F8DD402E400C}" srcOrd="7" destOrd="0" presId="urn:microsoft.com/office/officeart/2005/8/layout/lProcess3"/>
    <dgm:cxn modelId="{3514F896-9F85-4124-8467-2B66D7093BF5}" type="presParOf" srcId="{E9718810-2804-4263-AEE8-68B2AD99A110}" destId="{1777EBFA-BF28-418E-84D7-2320AC18E8B8}" srcOrd="8" destOrd="0" presId="urn:microsoft.com/office/officeart/2005/8/layout/lProcess3"/>
    <dgm:cxn modelId="{47C0EC0F-6376-4C11-BC90-988023E12C1E}" type="presParOf" srcId="{1777EBFA-BF28-418E-84D7-2320AC18E8B8}" destId="{89B4F5A1-44BA-4B95-BDFA-02FFA8BC345A}" srcOrd="0" destOrd="0" presId="urn:microsoft.com/office/officeart/2005/8/layout/lProcess3"/>
    <dgm:cxn modelId="{AA74552F-8320-4F3A-A0AD-4559A0121FB4}" type="presParOf" srcId="{E9718810-2804-4263-AEE8-68B2AD99A110}" destId="{5FA2D017-5AA0-48B9-B7C7-D89693E28E33}" srcOrd="9" destOrd="0" presId="urn:microsoft.com/office/officeart/2005/8/layout/lProcess3"/>
    <dgm:cxn modelId="{07232BE0-EBFE-4A18-9257-9FA65EF1ED15}" type="presParOf" srcId="{E9718810-2804-4263-AEE8-68B2AD99A110}" destId="{3A164C2B-92BC-4D80-97A2-20F0DFEE4DA4}" srcOrd="10" destOrd="0" presId="urn:microsoft.com/office/officeart/2005/8/layout/lProcess3"/>
    <dgm:cxn modelId="{D7EB6DDC-8183-40C1-BC54-8F8246011935}" type="presParOf" srcId="{3A164C2B-92BC-4D80-97A2-20F0DFEE4DA4}" destId="{883EC0E6-E639-403E-ACAB-42C987B5DB32}" srcOrd="0"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936737-29BE-457C-B6E1-4D6C18DED0E9}">
      <dsp:nvSpPr>
        <dsp:cNvPr id="0" name=""/>
        <dsp:cNvSpPr/>
      </dsp:nvSpPr>
      <dsp:spPr>
        <a:xfrm>
          <a:off x="0" y="0"/>
          <a:ext cx="4515012" cy="842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Input the stego image</a:t>
          </a:r>
          <a:r>
            <a:rPr lang="en-US" sz="20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a:t>
          </a:r>
          <a:endParaRPr lang="en-IN" sz="2000" kern="1200" dirty="0">
            <a:latin typeface="Calibri" panose="020F0502020204030204" pitchFamily="34" charset="0"/>
            <a:ea typeface="Calibri" panose="020F0502020204030204" pitchFamily="34" charset="0"/>
            <a:cs typeface="Calibri" panose="020F0502020204030204" pitchFamily="34" charset="0"/>
          </a:endParaRPr>
        </a:p>
      </dsp:txBody>
      <dsp:txXfrm>
        <a:off x="41123" y="41123"/>
        <a:ext cx="4432766" cy="760154"/>
      </dsp:txXfrm>
    </dsp:sp>
    <dsp:sp modelId="{7F0251A3-B189-4D55-9B0A-DFA8843D2B67}">
      <dsp:nvSpPr>
        <dsp:cNvPr id="0" name=""/>
        <dsp:cNvSpPr/>
      </dsp:nvSpPr>
      <dsp:spPr>
        <a:xfrm>
          <a:off x="0" y="949813"/>
          <a:ext cx="4515012" cy="842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Convert the pixel value to binary representation.</a:t>
          </a:r>
          <a:endParaRPr lang="en-IN"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41123" y="990936"/>
        <a:ext cx="4432766" cy="760154"/>
      </dsp:txXfrm>
    </dsp:sp>
    <dsp:sp modelId="{07128365-F811-4DB9-8FC2-BB9FC0CFE97C}">
      <dsp:nvSpPr>
        <dsp:cNvPr id="0" name=""/>
        <dsp:cNvSpPr/>
      </dsp:nvSpPr>
      <dsp:spPr>
        <a:xfrm>
          <a:off x="0" y="1912264"/>
          <a:ext cx="4515012" cy="842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Apply LSB decoder; function is to retrieve the secret data back from the </a:t>
          </a:r>
          <a:r>
            <a:rPr lang="en-US" sz="1800" b="1" kern="1200" dirty="0" err="1">
              <a:solidFill>
                <a:schemeClr val="tx1"/>
              </a:solidFill>
              <a:latin typeface="Calibri" panose="020F0502020204030204" pitchFamily="34" charset="0"/>
              <a:ea typeface="Calibri" panose="020F0502020204030204" pitchFamily="34" charset="0"/>
              <a:cs typeface="Calibri" panose="020F0502020204030204" pitchFamily="34" charset="0"/>
            </a:rPr>
            <a:t>stego</a:t>
          </a: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-image.</a:t>
          </a:r>
          <a:endParaRPr lang="en-IN"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41123" y="1953387"/>
        <a:ext cx="4432766" cy="760154"/>
      </dsp:txXfrm>
    </dsp:sp>
    <dsp:sp modelId="{D254DBA2-3A79-4144-B82F-773FC57A303D}">
      <dsp:nvSpPr>
        <dsp:cNvPr id="0" name=""/>
        <dsp:cNvSpPr/>
      </dsp:nvSpPr>
      <dsp:spPr>
        <a:xfrm>
          <a:off x="0" y="2852523"/>
          <a:ext cx="4515012" cy="8424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The secret data and the cover image are separated together to get the desired ou</a:t>
          </a:r>
          <a:r>
            <a:rPr lang="en-US" sz="20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tput</a:t>
          </a:r>
          <a:endParaRPr lang="en-IN" sz="20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41123" y="2893646"/>
        <a:ext cx="4432766" cy="7601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8CEB10-7302-4B30-850E-AD1113DEC74C}">
      <dsp:nvSpPr>
        <dsp:cNvPr id="0" name=""/>
        <dsp:cNvSpPr/>
      </dsp:nvSpPr>
      <dsp:spPr>
        <a:xfrm>
          <a:off x="0" y="2516"/>
          <a:ext cx="4888641" cy="78213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b="1" i="0" kern="1200" dirty="0">
              <a:solidFill>
                <a:schemeClr val="tx1"/>
              </a:solidFill>
              <a:latin typeface="Calibri" panose="020F0502020204030204" pitchFamily="34" charset="0"/>
              <a:ea typeface="Calibri" panose="020F0502020204030204" pitchFamily="34" charset="0"/>
              <a:cs typeface="Calibri" panose="020F0502020204030204" pitchFamily="34" charset="0"/>
            </a:rPr>
            <a:t>Input the secret data i.e. text or the image which needs to be hidden</a:t>
          </a: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a:t>
          </a:r>
          <a:endParaRPr lang="en-IN"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38181" y="40697"/>
        <a:ext cx="4812279" cy="705772"/>
      </dsp:txXfrm>
    </dsp:sp>
    <dsp:sp modelId="{7C396D38-5090-41C4-8185-68F3DC44F523}">
      <dsp:nvSpPr>
        <dsp:cNvPr id="0" name=""/>
        <dsp:cNvSpPr/>
      </dsp:nvSpPr>
      <dsp:spPr>
        <a:xfrm>
          <a:off x="0" y="795872"/>
          <a:ext cx="4888641" cy="78213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Input the cover (original) image of size [256 256]</a:t>
          </a:r>
          <a:endParaRPr lang="en-IN"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38181" y="834053"/>
        <a:ext cx="4812279" cy="705772"/>
      </dsp:txXfrm>
    </dsp:sp>
    <dsp:sp modelId="{5C1236D5-CAD3-4A05-9FC1-FE4CCACF5D06}">
      <dsp:nvSpPr>
        <dsp:cNvPr id="0" name=""/>
        <dsp:cNvSpPr/>
      </dsp:nvSpPr>
      <dsp:spPr>
        <a:xfrm>
          <a:off x="0" y="1589228"/>
          <a:ext cx="4888641" cy="78213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Convert the secret data i.e. asci value of each text or pixel value in case of image into binary representation</a:t>
          </a:r>
          <a:r>
            <a:rPr lang="en-US" sz="1800" b="1" kern="1200" dirty="0">
              <a:latin typeface="Calibri" panose="020F0502020204030204" pitchFamily="34" charset="0"/>
              <a:ea typeface="Calibri" panose="020F0502020204030204" pitchFamily="34" charset="0"/>
              <a:cs typeface="Calibri" panose="020F0502020204030204" pitchFamily="34" charset="0"/>
            </a:rPr>
            <a:t>.</a:t>
          </a:r>
          <a:endParaRPr lang="en-IN" sz="1800" b="1" kern="1200" dirty="0">
            <a:latin typeface="Calibri" panose="020F0502020204030204" pitchFamily="34" charset="0"/>
            <a:ea typeface="Calibri" panose="020F0502020204030204" pitchFamily="34" charset="0"/>
            <a:cs typeface="Calibri" panose="020F0502020204030204" pitchFamily="34" charset="0"/>
          </a:endParaRPr>
        </a:p>
      </dsp:txBody>
      <dsp:txXfrm>
        <a:off x="38181" y="1627409"/>
        <a:ext cx="4812279" cy="705772"/>
      </dsp:txXfrm>
    </dsp:sp>
    <dsp:sp modelId="{0BD2F9AA-B6DC-4E34-B6E8-4F240EC168DC}">
      <dsp:nvSpPr>
        <dsp:cNvPr id="0" name=""/>
        <dsp:cNvSpPr/>
      </dsp:nvSpPr>
      <dsp:spPr>
        <a:xfrm>
          <a:off x="0" y="2382583"/>
          <a:ext cx="4888641" cy="78213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Convert the pixel value of cover image into binary representation.</a:t>
          </a:r>
          <a:endParaRPr lang="en-IN"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38181" y="2420764"/>
        <a:ext cx="4812279" cy="705772"/>
      </dsp:txXfrm>
    </dsp:sp>
    <dsp:sp modelId="{D6A6BAEF-10F5-4AE4-B79A-80DB8FF397FA}">
      <dsp:nvSpPr>
        <dsp:cNvPr id="0" name=""/>
        <dsp:cNvSpPr/>
      </dsp:nvSpPr>
      <dsp:spPr>
        <a:xfrm>
          <a:off x="0" y="3175939"/>
          <a:ext cx="4888641" cy="78213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Apply LSB encoder; function is to hide each bit of text or image into the least significant bit of each 8 pixel value of cover image</a:t>
          </a:r>
          <a:r>
            <a:rPr lang="en-US" sz="1800" kern="1200" dirty="0">
              <a:solidFill>
                <a:schemeClr val="tx1"/>
              </a:solidFill>
              <a:latin typeface="Calibri" panose="020F0502020204030204" pitchFamily="34" charset="0"/>
              <a:ea typeface="Calibri" panose="020F0502020204030204" pitchFamily="34" charset="0"/>
              <a:cs typeface="Calibri" panose="020F0502020204030204" pitchFamily="34" charset="0"/>
            </a:rPr>
            <a:t>. </a:t>
          </a:r>
          <a:endParaRPr lang="en-IN" sz="1800"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38181" y="3214120"/>
        <a:ext cx="4812279" cy="705772"/>
      </dsp:txXfrm>
    </dsp:sp>
    <dsp:sp modelId="{DD96A3B2-22D3-41FC-888D-FD039D04401E}">
      <dsp:nvSpPr>
        <dsp:cNvPr id="0" name=""/>
        <dsp:cNvSpPr/>
      </dsp:nvSpPr>
      <dsp:spPr>
        <a:xfrm>
          <a:off x="0" y="3971811"/>
          <a:ext cx="4888641" cy="78213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The resultant output is converted back to pixel values to get the </a:t>
          </a:r>
          <a:r>
            <a:rPr lang="en-US" sz="1800" b="1" kern="1200" dirty="0" err="1">
              <a:solidFill>
                <a:schemeClr val="tx1"/>
              </a:solidFill>
              <a:latin typeface="Calibri" panose="020F0502020204030204" pitchFamily="34" charset="0"/>
              <a:ea typeface="Calibri" panose="020F0502020204030204" pitchFamily="34" charset="0"/>
              <a:cs typeface="Calibri" panose="020F0502020204030204" pitchFamily="34" charset="0"/>
            </a:rPr>
            <a:t>stego</a:t>
          </a: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-image</a:t>
          </a:r>
          <a:r>
            <a:rPr lang="en-US" sz="1800" b="1" kern="1200" dirty="0">
              <a:latin typeface="Calibri" panose="020F0502020204030204" pitchFamily="34" charset="0"/>
              <a:ea typeface="Calibri" panose="020F0502020204030204" pitchFamily="34" charset="0"/>
              <a:cs typeface="Calibri" panose="020F0502020204030204" pitchFamily="34" charset="0"/>
            </a:rPr>
            <a:t>.</a:t>
          </a:r>
          <a:endParaRPr lang="en-IN" sz="1800" b="1" kern="1200" dirty="0">
            <a:latin typeface="Calibri" panose="020F0502020204030204" pitchFamily="34" charset="0"/>
            <a:ea typeface="Calibri" panose="020F0502020204030204" pitchFamily="34" charset="0"/>
            <a:cs typeface="Calibri" panose="020F0502020204030204" pitchFamily="34" charset="0"/>
          </a:endParaRPr>
        </a:p>
      </dsp:txBody>
      <dsp:txXfrm>
        <a:off x="38181" y="4009992"/>
        <a:ext cx="4812279" cy="70577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5C3A09-5764-4C1C-A6F9-741019523ABE}">
      <dsp:nvSpPr>
        <dsp:cNvPr id="0" name=""/>
        <dsp:cNvSpPr/>
      </dsp:nvSpPr>
      <dsp:spPr>
        <a:xfrm>
          <a:off x="64103" y="615"/>
          <a:ext cx="5543482" cy="82285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Read the input cover image of size [256 256]. </a:t>
          </a:r>
          <a:endParaRPr lang="en-IN"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475533" y="615"/>
        <a:ext cx="4720623" cy="822859"/>
      </dsp:txXfrm>
    </dsp:sp>
    <dsp:sp modelId="{F390DF38-6016-4AB3-80E9-168866FD2081}">
      <dsp:nvSpPr>
        <dsp:cNvPr id="0" name=""/>
        <dsp:cNvSpPr/>
      </dsp:nvSpPr>
      <dsp:spPr>
        <a:xfrm>
          <a:off x="64103" y="938675"/>
          <a:ext cx="5550785" cy="82285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just" defTabSz="800100">
            <a:lnSpc>
              <a:spcPct val="90000"/>
            </a:lnSpc>
            <a:spcBef>
              <a:spcPct val="0"/>
            </a:spcBef>
            <a:spcAft>
              <a:spcPct val="35000"/>
            </a:spcAft>
            <a:buNone/>
          </a:pPr>
          <a:r>
            <a:rPr lang="en-US" sz="1800" kern="1200" dirty="0">
              <a:latin typeface="Calibri" panose="020F0502020204030204" pitchFamily="34" charset="0"/>
              <a:ea typeface="Calibri" panose="020F0502020204030204" pitchFamily="34" charset="0"/>
              <a:cs typeface="Calibri" panose="020F0502020204030204" pitchFamily="34" charset="0"/>
            </a:rPr>
            <a:t> </a:t>
          </a: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Read the secret data i.e. text or the image. </a:t>
          </a:r>
          <a:endParaRPr lang="en-IN"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475533" y="938675"/>
        <a:ext cx="4727926" cy="822859"/>
      </dsp:txXfrm>
    </dsp:sp>
    <dsp:sp modelId="{6FE7E855-3C3C-4795-BB9D-58730AB4AA1B}">
      <dsp:nvSpPr>
        <dsp:cNvPr id="0" name=""/>
        <dsp:cNvSpPr/>
      </dsp:nvSpPr>
      <dsp:spPr>
        <a:xfrm>
          <a:off x="64103" y="1876736"/>
          <a:ext cx="5558109" cy="82285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Apply LSB encoder where the bits of the secret data are hidden into the least significant bit of the pixel value of the cover image. </a:t>
          </a:r>
          <a:endParaRPr lang="en-IN"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475533" y="1876736"/>
        <a:ext cx="4735250" cy="822859"/>
      </dsp:txXfrm>
    </dsp:sp>
    <dsp:sp modelId="{961AA298-42CE-4095-84DD-26BAB805FAC2}">
      <dsp:nvSpPr>
        <dsp:cNvPr id="0" name=""/>
        <dsp:cNvSpPr/>
      </dsp:nvSpPr>
      <dsp:spPr>
        <a:xfrm>
          <a:off x="64103" y="2814796"/>
          <a:ext cx="5565453" cy="82285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The resultant </a:t>
          </a:r>
          <a:r>
            <a:rPr lang="en-US" sz="1800" b="1" kern="1200" dirty="0" err="1">
              <a:solidFill>
                <a:schemeClr val="tx1"/>
              </a:solidFill>
              <a:latin typeface="Calibri" panose="020F0502020204030204" pitchFamily="34" charset="0"/>
              <a:ea typeface="Calibri" panose="020F0502020204030204" pitchFamily="34" charset="0"/>
              <a:cs typeface="Calibri" panose="020F0502020204030204" pitchFamily="34" charset="0"/>
            </a:rPr>
            <a:t>stego</a:t>
          </a: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-image is given to AES encryption in order to provide security for the hidden data. </a:t>
          </a:r>
          <a:endParaRPr lang="en-IN"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475533" y="2814796"/>
        <a:ext cx="4742594" cy="822859"/>
      </dsp:txXfrm>
    </dsp:sp>
    <dsp:sp modelId="{89B4F5A1-44BA-4B95-BDFA-02FFA8BC345A}">
      <dsp:nvSpPr>
        <dsp:cNvPr id="0" name=""/>
        <dsp:cNvSpPr/>
      </dsp:nvSpPr>
      <dsp:spPr>
        <a:xfrm>
          <a:off x="64103" y="3752856"/>
          <a:ext cx="5572797" cy="82285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The function of the AES decryption is to get back the stego image in order to retrieve back the data. </a:t>
          </a:r>
          <a:endParaRPr lang="en-IN"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475533" y="3752856"/>
        <a:ext cx="4749938" cy="822859"/>
      </dsp:txXfrm>
    </dsp:sp>
    <dsp:sp modelId="{883EC0E6-E639-403E-ACAB-42C987B5DB32}">
      <dsp:nvSpPr>
        <dsp:cNvPr id="0" name=""/>
        <dsp:cNvSpPr/>
      </dsp:nvSpPr>
      <dsp:spPr>
        <a:xfrm>
          <a:off x="64103" y="4690916"/>
          <a:ext cx="5572797" cy="82285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1430" rIns="0" bIns="11430" numCol="1" spcCol="1270" anchor="ctr" anchorCtr="0">
          <a:noAutofit/>
        </a:bodyPr>
        <a:lstStyle/>
        <a:p>
          <a:pPr marL="0" lvl="0" indent="0" algn="just" defTabSz="800100">
            <a:lnSpc>
              <a:spcPct val="90000"/>
            </a:lnSpc>
            <a:spcBef>
              <a:spcPct val="0"/>
            </a:spcBef>
            <a:spcAft>
              <a:spcPct val="35000"/>
            </a:spcAft>
            <a:buNone/>
          </a:pPr>
          <a:r>
            <a:rPr lang="en-US"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rPr>
            <a:t>The LSB decoder finds each of the data which was embedded in the cover image and the resultant is the secret.</a:t>
          </a:r>
          <a:endParaRPr lang="en-IN" sz="1800" b="1"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dsp:txBody>
      <dsp:txXfrm>
        <a:off x="475533" y="4690916"/>
        <a:ext cx="4749938" cy="82285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00BCFC-AFFD-334C-A183-6116BAFDF92B}" type="datetimeFigureOut">
              <a:rPr lang="en-US" smtClean="0"/>
              <a:t>6/6/2023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C058E0-0852-DB43-83D6-BD76659FF1D8}" type="slidenum">
              <a:rPr lang="en-US" smtClean="0"/>
              <a:t>‹#›</a:t>
            </a:fld>
            <a:endParaRPr lang="en-US" dirty="0"/>
          </a:p>
        </p:txBody>
      </p:sp>
    </p:spTree>
    <p:extLst>
      <p:ext uri="{BB962C8B-B14F-4D97-AF65-F5344CB8AC3E}">
        <p14:creationId xmlns:p14="http://schemas.microsoft.com/office/powerpoint/2010/main" val="1519306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F51FEA09-E4BD-0741-D624-EED4A231C599}"/>
              </a:ext>
            </a:extLst>
          </p:cNvPr>
          <p:cNvSpPr/>
          <p:nvPr userDrawn="1"/>
        </p:nvSpPr>
        <p:spPr>
          <a:xfrm rot="10800000">
            <a:off x="853427"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0"/>
                </a:schemeClr>
              </a:gs>
              <a:gs pos="99000">
                <a:schemeClr val="accent3">
                  <a:alpha val="71647"/>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9">
            <a:extLst>
              <a:ext uri="{FF2B5EF4-FFF2-40B4-BE49-F238E27FC236}">
                <a16:creationId xmlns:a16="http://schemas.microsoft.com/office/drawing/2014/main" id="{B707B5BA-AB15-D1EF-EBC5-F38FCE20FC52}"/>
              </a:ext>
            </a:extLst>
          </p:cNvPr>
          <p:cNvSpPr/>
          <p:nvPr userDrawn="1"/>
        </p:nvSpPr>
        <p:spPr>
          <a:xfrm rot="710202" flipV="1">
            <a:off x="-145573" y="4175628"/>
            <a:ext cx="6040006" cy="3240870"/>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97000">
                <a:schemeClr val="accent3">
                  <a:lumMod val="50000"/>
                  <a:alpha val="21210"/>
                </a:schemeClr>
              </a:gs>
              <a:gs pos="72000">
                <a:schemeClr val="accent4">
                  <a:lumMod val="50000"/>
                </a:schemeClr>
              </a:gs>
              <a:gs pos="3000">
                <a:schemeClr val="accent6">
                  <a:alpha val="53787"/>
                </a:schemeClr>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cxnSp>
        <p:nvCxnSpPr>
          <p:cNvPr id="6" name="Straight Connector 5">
            <a:extLst>
              <a:ext uri="{FF2B5EF4-FFF2-40B4-BE49-F238E27FC236}">
                <a16:creationId xmlns:a16="http://schemas.microsoft.com/office/drawing/2014/main" id="{21AF73CC-B23B-6DCD-7E3E-8213485DF9B7}"/>
              </a:ext>
            </a:extLst>
          </p:cNvPr>
          <p:cNvCxnSpPr>
            <a:cxnSpLocks/>
          </p:cNvCxnSpPr>
          <p:nvPr userDrawn="1"/>
        </p:nvCxnSpPr>
        <p:spPr>
          <a:xfrm rot="5400000">
            <a:off x="6095999" y="3104925"/>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Freeform 1">
            <a:extLst>
              <a:ext uri="{FF2B5EF4-FFF2-40B4-BE49-F238E27FC236}">
                <a16:creationId xmlns:a16="http://schemas.microsoft.com/office/drawing/2014/main" id="{0319ECD0-7050-C18F-AC35-7F8DFA288A58}"/>
              </a:ext>
            </a:extLst>
          </p:cNvPr>
          <p:cNvSpPr/>
          <p:nvPr userDrawn="1"/>
        </p:nvSpPr>
        <p:spPr>
          <a:xfrm>
            <a:off x="-24334" y="1"/>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1">
                  <a:alpha val="31889"/>
                </a:schemeClr>
              </a:gs>
              <a:gs pos="77000">
                <a:schemeClr val="accent3">
                  <a:lumMod val="25000"/>
                  <a:alpha val="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3">
            <a:extLst>
              <a:ext uri="{FF2B5EF4-FFF2-40B4-BE49-F238E27FC236}">
                <a16:creationId xmlns:a16="http://schemas.microsoft.com/office/drawing/2014/main" id="{332954FC-1C1B-B277-413F-3CBA66FD1EAD}"/>
              </a:ext>
            </a:extLst>
          </p:cNvPr>
          <p:cNvSpPr/>
          <p:nvPr userDrawn="1"/>
        </p:nvSpPr>
        <p:spPr>
          <a:xfrm flipH="1" flipV="1">
            <a:off x="-26982" y="9939"/>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50000"/>
                </a:schemeClr>
              </a:gs>
              <a:gs pos="77000">
                <a:schemeClr val="accent3">
                  <a:lumMod val="25000"/>
                  <a:alpha val="0"/>
                </a:schemeClr>
              </a:gs>
            </a:gsLst>
            <a:path path="circle">
              <a:fillToRect t="100000" r="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4">
            <a:extLst>
              <a:ext uri="{FF2B5EF4-FFF2-40B4-BE49-F238E27FC236}">
                <a16:creationId xmlns:a16="http://schemas.microsoft.com/office/drawing/2014/main" id="{9AD65933-4DAE-2A46-C7F9-2A20CB244088}"/>
              </a:ext>
            </a:extLst>
          </p:cNvPr>
          <p:cNvSpPr/>
          <p:nvPr userDrawn="1"/>
        </p:nvSpPr>
        <p:spPr>
          <a:xfrm>
            <a:off x="4603793" y="0"/>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41000">
                <a:schemeClr val="accent5">
                  <a:alpha val="21000"/>
                </a:schemeClr>
              </a:gs>
              <a:gs pos="98000">
                <a:schemeClr val="accent5">
                  <a:lumMod val="50000"/>
                </a:schemeClr>
              </a:gs>
            </a:gsLst>
            <a:lin ang="13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5">
            <a:extLst>
              <a:ext uri="{FF2B5EF4-FFF2-40B4-BE49-F238E27FC236}">
                <a16:creationId xmlns:a16="http://schemas.microsoft.com/office/drawing/2014/main" id="{078C0FDD-401B-0E80-5823-215C99BAE6B2}"/>
              </a:ext>
            </a:extLst>
          </p:cNvPr>
          <p:cNvSpPr/>
          <p:nvPr userDrawn="1"/>
        </p:nvSpPr>
        <p:spPr>
          <a:xfrm rot="710202" flipH="1">
            <a:off x="6511239" y="-551340"/>
            <a:ext cx="5838132" cy="3132551"/>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100000">
                <a:schemeClr val="accent4">
                  <a:lumMod val="75000"/>
                  <a:alpha val="19000"/>
                </a:schemeClr>
              </a:gs>
              <a:gs pos="0">
                <a:schemeClr val="accent6">
                  <a:alpha val="61994"/>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243584" y="2176272"/>
            <a:ext cx="9921240" cy="1481328"/>
          </a:xfrm>
        </p:spPr>
        <p:txBody>
          <a:bodyPr anchor="b">
            <a:no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42611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56934096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Three Column">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C4226C42-B02E-1D4B-77B4-BF0257C6041E}"/>
              </a:ext>
            </a:extLst>
          </p:cNvPr>
          <p:cNvSpPr/>
          <p:nvPr userDrawn="1"/>
        </p:nvSpPr>
        <p:spPr>
          <a:xfrm>
            <a:off x="19485" y="0"/>
            <a:ext cx="6721146" cy="6858000"/>
          </a:xfrm>
          <a:custGeom>
            <a:avLst/>
            <a:gdLst>
              <a:gd name="connsiteX0" fmla="*/ 0 w 6721146"/>
              <a:gd name="connsiteY0" fmla="*/ 0 h 6858000"/>
              <a:gd name="connsiteX1" fmla="*/ 399503 w 6721146"/>
              <a:gd name="connsiteY1" fmla="*/ 0 h 6858000"/>
              <a:gd name="connsiteX2" fmla="*/ 395119 w 6721146"/>
              <a:gd name="connsiteY2" fmla="*/ 19864 h 6858000"/>
              <a:gd name="connsiteX3" fmla="*/ 244176 w 6721146"/>
              <a:gd name="connsiteY3" fmla="*/ 529296 h 6858000"/>
              <a:gd name="connsiteX4" fmla="*/ 993095 w 6721146"/>
              <a:gd name="connsiteY4" fmla="*/ 5197987 h 6858000"/>
              <a:gd name="connsiteX5" fmla="*/ 4989455 w 6721146"/>
              <a:gd name="connsiteY5" fmla="*/ 6468602 h 6858000"/>
              <a:gd name="connsiteX6" fmla="*/ 6648701 w 6721146"/>
              <a:gd name="connsiteY6" fmla="*/ 6787937 h 6858000"/>
              <a:gd name="connsiteX7" fmla="*/ 6721146 w 6721146"/>
              <a:gd name="connsiteY7" fmla="*/ 6858000 h 6858000"/>
              <a:gd name="connsiteX8" fmla="*/ 0 w 6721146"/>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1146" h="6858000">
                <a:moveTo>
                  <a:pt x="0" y="0"/>
                </a:moveTo>
                <a:lnTo>
                  <a:pt x="399503" y="0"/>
                </a:lnTo>
                <a:lnTo>
                  <a:pt x="395119" y="19864"/>
                </a:lnTo>
                <a:cubicBezTo>
                  <a:pt x="355531" y="180505"/>
                  <a:pt x="305509" y="350292"/>
                  <a:pt x="244176" y="529296"/>
                </a:cubicBezTo>
                <a:cubicBezTo>
                  <a:pt x="-223599" y="2697668"/>
                  <a:pt x="276778" y="4254046"/>
                  <a:pt x="993095" y="5197987"/>
                </a:cubicBezTo>
                <a:cubicBezTo>
                  <a:pt x="1709415" y="6141924"/>
                  <a:pt x="3704883" y="6653220"/>
                  <a:pt x="4989455" y="6468602"/>
                </a:cubicBezTo>
                <a:cubicBezTo>
                  <a:pt x="5774573" y="6353740"/>
                  <a:pt x="6315041" y="6502080"/>
                  <a:pt x="6648701" y="6787937"/>
                </a:cubicBezTo>
                <a:lnTo>
                  <a:pt x="6721146" y="6858000"/>
                </a:lnTo>
                <a:lnTo>
                  <a:pt x="0" y="6858000"/>
                </a:lnTo>
                <a:close/>
              </a:path>
            </a:pathLst>
          </a:custGeom>
          <a:gradFill flip="none" rotWithShape="1">
            <a:gsLst>
              <a:gs pos="73000">
                <a:schemeClr val="accent3">
                  <a:lumMod val="25000"/>
                </a:schemeClr>
              </a:gs>
              <a:gs pos="0">
                <a:schemeClr val="accent1">
                  <a:alpha val="2964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8" name="Freeform: Shape 17">
            <a:extLst>
              <a:ext uri="{FF2B5EF4-FFF2-40B4-BE49-F238E27FC236}">
                <a16:creationId xmlns:a16="http://schemas.microsoft.com/office/drawing/2014/main" id="{260C6EA0-9137-97A8-7C78-0FCD8675F1B0}"/>
              </a:ext>
            </a:extLst>
          </p:cNvPr>
          <p:cNvSpPr/>
          <p:nvPr userDrawn="1"/>
        </p:nvSpPr>
        <p:spPr>
          <a:xfrm>
            <a:off x="8497" y="7662"/>
            <a:ext cx="4591137" cy="3588767"/>
          </a:xfrm>
          <a:custGeom>
            <a:avLst/>
            <a:gdLst>
              <a:gd name="connsiteX0" fmla="*/ 0 w 4591137"/>
              <a:gd name="connsiteY0" fmla="*/ 0 h 3588767"/>
              <a:gd name="connsiteX1" fmla="*/ 4591137 w 4591137"/>
              <a:gd name="connsiteY1" fmla="*/ 0 h 3588767"/>
              <a:gd name="connsiteX2" fmla="*/ 4458037 w 4591137"/>
              <a:gd name="connsiteY2" fmla="*/ 139038 h 3588767"/>
              <a:gd name="connsiteX3" fmla="*/ 3406398 w 4591137"/>
              <a:gd name="connsiteY3" fmla="*/ 1512312 h 3588767"/>
              <a:gd name="connsiteX4" fmla="*/ 202105 w 4591137"/>
              <a:gd name="connsiteY4" fmla="*/ 3554432 h 3588767"/>
              <a:gd name="connsiteX5" fmla="*/ 0 w 4591137"/>
              <a:gd name="connsiteY5" fmla="*/ 3506319 h 3588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1137" h="3588767">
                <a:moveTo>
                  <a:pt x="0" y="0"/>
                </a:moveTo>
                <a:lnTo>
                  <a:pt x="4591137" y="0"/>
                </a:lnTo>
                <a:lnTo>
                  <a:pt x="4458037" y="139038"/>
                </a:lnTo>
                <a:cubicBezTo>
                  <a:pt x="4038035" y="589101"/>
                  <a:pt x="3677988" y="1055885"/>
                  <a:pt x="3406398" y="1512312"/>
                </a:cubicBezTo>
                <a:cubicBezTo>
                  <a:pt x="2398561" y="3215836"/>
                  <a:pt x="1221089" y="3736280"/>
                  <a:pt x="202105" y="3554432"/>
                </a:cubicBezTo>
                <a:lnTo>
                  <a:pt x="0" y="3506319"/>
                </a:lnTo>
                <a:close/>
              </a:path>
            </a:pathLst>
          </a:custGeom>
          <a:gradFill flip="none" rotWithShape="1">
            <a:gsLst>
              <a:gs pos="0">
                <a:schemeClr val="accent3">
                  <a:lumMod val="25000"/>
                  <a:alpha val="55687"/>
                </a:schemeClr>
              </a:gs>
              <a:gs pos="99000">
                <a:schemeClr val="accent1">
                  <a:lumMod val="60000"/>
                  <a:lumOff val="40000"/>
                  <a:alpha val="20003"/>
                </a:schemeClr>
              </a:gs>
            </a:gsLst>
            <a:lin ang="189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4" name="Freeform 24">
            <a:extLst>
              <a:ext uri="{FF2B5EF4-FFF2-40B4-BE49-F238E27FC236}">
                <a16:creationId xmlns:a16="http://schemas.microsoft.com/office/drawing/2014/main" id="{2698A246-2716-9361-4EDE-2498058A4C3A}"/>
              </a:ext>
            </a:extLst>
          </p:cNvPr>
          <p:cNvSpPr/>
          <p:nvPr userDrawn="1"/>
        </p:nvSpPr>
        <p:spPr>
          <a:xfrm>
            <a:off x="0" y="0"/>
            <a:ext cx="1893320" cy="2085274"/>
          </a:xfrm>
          <a:custGeom>
            <a:avLst/>
            <a:gdLst>
              <a:gd name="connsiteX0" fmla="*/ 0 w 1893320"/>
              <a:gd name="connsiteY0" fmla="*/ 0 h 2085274"/>
              <a:gd name="connsiteX1" fmla="*/ 1893320 w 1893320"/>
              <a:gd name="connsiteY1" fmla="*/ 0 h 2085274"/>
              <a:gd name="connsiteX2" fmla="*/ 1836420 w 1893320"/>
              <a:gd name="connsiteY2" fmla="*/ 89992 h 2085274"/>
              <a:gd name="connsiteX3" fmla="*/ 1471130 w 1893320"/>
              <a:gd name="connsiteY3" fmla="*/ 883842 h 2085274"/>
              <a:gd name="connsiteX4" fmla="*/ 90049 w 1893320"/>
              <a:gd name="connsiteY4" fmla="*/ 2071651 h 2085274"/>
              <a:gd name="connsiteX5" fmla="*/ 0 w 1893320"/>
              <a:gd name="connsiteY5" fmla="*/ 2052168 h 2085274"/>
              <a:gd name="connsiteX6" fmla="*/ 0 w 1893320"/>
              <a:gd name="connsiteY6" fmla="*/ 0 h 2085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3320" h="2085274">
                <a:moveTo>
                  <a:pt x="0" y="0"/>
                </a:moveTo>
                <a:lnTo>
                  <a:pt x="1893320" y="0"/>
                </a:lnTo>
                <a:lnTo>
                  <a:pt x="1836420" y="89992"/>
                </a:lnTo>
                <a:cubicBezTo>
                  <a:pt x="1676137" y="357859"/>
                  <a:pt x="1549717" y="629674"/>
                  <a:pt x="1471130" y="883842"/>
                </a:cubicBezTo>
                <a:cubicBezTo>
                  <a:pt x="1174602" y="1851540"/>
                  <a:pt x="614067" y="2156914"/>
                  <a:pt x="90049" y="2071651"/>
                </a:cubicBezTo>
                <a:lnTo>
                  <a:pt x="0" y="2052168"/>
                </a:lnTo>
                <a:lnTo>
                  <a:pt x="0" y="0"/>
                </a:lnTo>
                <a:close/>
              </a:path>
            </a:pathLst>
          </a:custGeom>
          <a:solidFill>
            <a:schemeClr val="accent5">
              <a:lumMod val="50000"/>
              <a:alpha val="1074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F9A7DD52-C2B0-2B91-92C0-905899BB578D}"/>
              </a:ext>
            </a:extLst>
          </p:cNvPr>
          <p:cNvSpPr/>
          <p:nvPr userDrawn="1"/>
        </p:nvSpPr>
        <p:spPr>
          <a:xfrm>
            <a:off x="2" y="5262792"/>
            <a:ext cx="2809260" cy="1595208"/>
          </a:xfrm>
          <a:custGeom>
            <a:avLst/>
            <a:gdLst>
              <a:gd name="connsiteX0" fmla="*/ 0 w 2809260"/>
              <a:gd name="connsiteY0" fmla="*/ 0 h 1595208"/>
              <a:gd name="connsiteX1" fmla="*/ 101140 w 2809260"/>
              <a:gd name="connsiteY1" fmla="*/ 117015 h 1595208"/>
              <a:gd name="connsiteX2" fmla="*/ 2208849 w 2809260"/>
              <a:gd name="connsiteY2" fmla="*/ 1381471 h 1595208"/>
              <a:gd name="connsiteX3" fmla="*/ 2746965 w 2809260"/>
              <a:gd name="connsiteY3" fmla="*/ 1562268 h 1595208"/>
              <a:gd name="connsiteX4" fmla="*/ 2809260 w 2809260"/>
              <a:gd name="connsiteY4" fmla="*/ 1595208 h 1595208"/>
              <a:gd name="connsiteX5" fmla="*/ 0 w 2809260"/>
              <a:gd name="connsiteY5" fmla="*/ 1595207 h 1595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09260" h="1595208">
                <a:moveTo>
                  <a:pt x="0" y="0"/>
                </a:moveTo>
                <a:lnTo>
                  <a:pt x="101140" y="117015"/>
                </a:lnTo>
                <a:cubicBezTo>
                  <a:pt x="653434" y="714877"/>
                  <a:pt x="1509442" y="1220329"/>
                  <a:pt x="2208849" y="1381471"/>
                </a:cubicBezTo>
                <a:cubicBezTo>
                  <a:pt x="2416303" y="1428716"/>
                  <a:pt x="2594874" y="1490011"/>
                  <a:pt x="2746965" y="1562268"/>
                </a:cubicBezTo>
                <a:lnTo>
                  <a:pt x="2809260" y="1595208"/>
                </a:lnTo>
                <a:lnTo>
                  <a:pt x="0" y="1595207"/>
                </a:lnTo>
                <a:close/>
              </a:path>
            </a:pathLst>
          </a:custGeom>
          <a:gradFill flip="none" rotWithShape="1">
            <a:gsLst>
              <a:gs pos="98000">
                <a:schemeClr val="accent5">
                  <a:lumMod val="50000"/>
                  <a:alpha val="67000"/>
                </a:schemeClr>
              </a:gs>
              <a:gs pos="0">
                <a:schemeClr val="accent6">
                  <a:alpha val="4500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6" name="Freeform 29">
            <a:extLst>
              <a:ext uri="{FF2B5EF4-FFF2-40B4-BE49-F238E27FC236}">
                <a16:creationId xmlns:a16="http://schemas.microsoft.com/office/drawing/2014/main" id="{73541AB3-4000-4259-4112-06DA0F0728A5}"/>
              </a:ext>
            </a:extLst>
          </p:cNvPr>
          <p:cNvSpPr/>
          <p:nvPr userDrawn="1"/>
        </p:nvSpPr>
        <p:spPr>
          <a:xfrm>
            <a:off x="10193397" y="2730129"/>
            <a:ext cx="1979119" cy="4127871"/>
          </a:xfrm>
          <a:custGeom>
            <a:avLst/>
            <a:gdLst>
              <a:gd name="connsiteX0" fmla="*/ 1979119 w 1979119"/>
              <a:gd name="connsiteY0" fmla="*/ 0 h 4127871"/>
              <a:gd name="connsiteX1" fmla="*/ 1979119 w 1979119"/>
              <a:gd name="connsiteY1" fmla="*/ 4127871 h 4127871"/>
              <a:gd name="connsiteX2" fmla="*/ 0 w 1979119"/>
              <a:gd name="connsiteY2" fmla="*/ 4127871 h 4127871"/>
              <a:gd name="connsiteX3" fmla="*/ 113381 w 1979119"/>
              <a:gd name="connsiteY3" fmla="*/ 3939685 h 4127871"/>
              <a:gd name="connsiteX4" fmla="*/ 893390 w 1979119"/>
              <a:gd name="connsiteY4" fmla="*/ 1926136 h 4127871"/>
              <a:gd name="connsiteX5" fmla="*/ 1827429 w 1979119"/>
              <a:gd name="connsiteY5" fmla="*/ 103152 h 4127871"/>
              <a:gd name="connsiteX6" fmla="*/ 1979119 w 1979119"/>
              <a:gd name="connsiteY6" fmla="*/ 0 h 412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9119" h="4127871">
                <a:moveTo>
                  <a:pt x="1979119" y="0"/>
                </a:moveTo>
                <a:lnTo>
                  <a:pt x="1979119" y="4127871"/>
                </a:lnTo>
                <a:lnTo>
                  <a:pt x="0" y="4127871"/>
                </a:lnTo>
                <a:lnTo>
                  <a:pt x="113381" y="3939685"/>
                </a:lnTo>
                <a:cubicBezTo>
                  <a:pt x="496433" y="3268400"/>
                  <a:pt x="776925" y="2555572"/>
                  <a:pt x="893390" y="1926136"/>
                </a:cubicBezTo>
                <a:cubicBezTo>
                  <a:pt x="1059875" y="1013485"/>
                  <a:pt x="1404160" y="429246"/>
                  <a:pt x="1827429" y="103152"/>
                </a:cubicBezTo>
                <a:lnTo>
                  <a:pt x="1979119" y="0"/>
                </a:lnTo>
                <a:close/>
              </a:path>
            </a:pathLst>
          </a:custGeom>
          <a:gradFill>
            <a:gsLst>
              <a:gs pos="83000">
                <a:schemeClr val="accent5">
                  <a:lumMod val="58000"/>
                  <a:alpha val="35019"/>
                </a:schemeClr>
              </a:gs>
              <a:gs pos="0">
                <a:schemeClr val="accent6">
                  <a:lumMod val="89923"/>
                  <a:lumOff val="10077"/>
                  <a:alpha val="3555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754880"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754880"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endParaRPr lang="en-US" dirty="0"/>
          </a:p>
        </p:txBody>
      </p:sp>
      <p:cxnSp>
        <p:nvCxnSpPr>
          <p:cNvPr id="21" name="Straight Connector 20">
            <a:extLst>
              <a:ext uri="{FF2B5EF4-FFF2-40B4-BE49-F238E27FC236}">
                <a16:creationId xmlns:a16="http://schemas.microsoft.com/office/drawing/2014/main" id="{DC963910-7C6F-7474-84FF-C53D235027B8}"/>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 Placeholder 4">
            <a:extLst>
              <a:ext uri="{FF2B5EF4-FFF2-40B4-BE49-F238E27FC236}">
                <a16:creationId xmlns:a16="http://schemas.microsoft.com/office/drawing/2014/main" id="{43CEC7BC-C46D-D3AD-22D8-8737322B7E20}"/>
              </a:ext>
            </a:extLst>
          </p:cNvPr>
          <p:cNvSpPr>
            <a:spLocks noGrp="1"/>
          </p:cNvSpPr>
          <p:nvPr>
            <p:ph type="body" sz="quarter" idx="13"/>
          </p:nvPr>
        </p:nvSpPr>
        <p:spPr>
          <a:xfrm>
            <a:off x="7973568"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5" name="Content Placeholder 5">
            <a:extLst>
              <a:ext uri="{FF2B5EF4-FFF2-40B4-BE49-F238E27FC236}">
                <a16:creationId xmlns:a16="http://schemas.microsoft.com/office/drawing/2014/main" id="{658FA801-D400-D7FB-6241-4A41BBAAA0D1}"/>
              </a:ext>
            </a:extLst>
          </p:cNvPr>
          <p:cNvSpPr>
            <a:spLocks noGrp="1"/>
          </p:cNvSpPr>
          <p:nvPr>
            <p:ph sz="quarter" idx="14"/>
          </p:nvPr>
        </p:nvSpPr>
        <p:spPr>
          <a:xfrm>
            <a:off x="7973568"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3394264"/>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832104"/>
            <a:ext cx="8878824" cy="1069848"/>
          </a:xfrm>
        </p:spPr>
        <p:txBody>
          <a:bodyPr anchor="b"/>
          <a:lstStyle>
            <a:lvl1pPr algn="ctr">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5" name="Oval 4">
            <a:extLst>
              <a:ext uri="{FF2B5EF4-FFF2-40B4-BE49-F238E27FC236}">
                <a16:creationId xmlns:a16="http://schemas.microsoft.com/office/drawing/2014/main" id="{31740CAD-6CDA-9014-8875-BCECEECE0522}"/>
              </a:ext>
            </a:extLst>
          </p:cNvPr>
          <p:cNvSpPr/>
          <p:nvPr userDrawn="1"/>
        </p:nvSpPr>
        <p:spPr>
          <a:xfrm flipH="1">
            <a:off x="3791017" y="2349814"/>
            <a:ext cx="2058045" cy="205804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16E536D1-EF07-9062-CA32-986876ED933F}"/>
              </a:ext>
            </a:extLst>
          </p:cNvPr>
          <p:cNvSpPr/>
          <p:nvPr userDrawn="1"/>
        </p:nvSpPr>
        <p:spPr>
          <a:xfrm flipH="1">
            <a:off x="8929767" y="2349814"/>
            <a:ext cx="2058045" cy="205804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5D09D35C-DD66-8B6A-98FE-003262BBE72D}"/>
              </a:ext>
            </a:extLst>
          </p:cNvPr>
          <p:cNvSpPr/>
          <p:nvPr userDrawn="1"/>
        </p:nvSpPr>
        <p:spPr>
          <a:xfrm flipH="1">
            <a:off x="6342947" y="2349814"/>
            <a:ext cx="2058045" cy="205804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F0E263D2-96A8-9EB3-2175-1DB2FD5CB609}"/>
              </a:ext>
            </a:extLst>
          </p:cNvPr>
          <p:cNvSpPr/>
          <p:nvPr userDrawn="1"/>
        </p:nvSpPr>
        <p:spPr>
          <a:xfrm flipH="1">
            <a:off x="1247942" y="2349814"/>
            <a:ext cx="2058045" cy="205804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042524"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042524"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62712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627120"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09600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096000"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24349"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24349"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399285"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3946787"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498717"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085537" y="2505584"/>
            <a:ext cx="1746504" cy="1746504"/>
          </a:xfrm>
          <a:prstGeom prst="ellipse">
            <a:avLst/>
          </a:prstGeom>
        </p:spPr>
        <p:txBody>
          <a:bodyPr anchor="ctr"/>
          <a:lstStyle>
            <a:lvl1pPr marL="0" indent="0" algn="ctr">
              <a:buNone/>
              <a:defRPr sz="1100"/>
            </a:lvl1pPr>
          </a:lstStyle>
          <a:p>
            <a:r>
              <a:rPr lang="en-US"/>
              <a:t>Click icon to add picture</a:t>
            </a:r>
            <a:endParaRPr lang="en-US" dirty="0"/>
          </a:p>
        </p:txBody>
      </p:sp>
    </p:spTree>
    <p:extLst>
      <p:ext uri="{BB962C8B-B14F-4D97-AF65-F5344CB8AC3E}">
        <p14:creationId xmlns:p14="http://schemas.microsoft.com/office/powerpoint/2010/main" val="3784201115"/>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3CF1AC86-4E83-EED8-9FB5-635710111D45}"/>
              </a:ext>
            </a:extLst>
          </p:cNvPr>
          <p:cNvSpPr/>
          <p:nvPr userDrawn="1"/>
        </p:nvSpPr>
        <p:spPr>
          <a:xfrm flipH="1">
            <a:off x="1704107" y="4055522"/>
            <a:ext cx="1231495" cy="123149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803E890B-5D84-F4A6-E963-051A1C52577D}"/>
              </a:ext>
            </a:extLst>
          </p:cNvPr>
          <p:cNvSpPr/>
          <p:nvPr userDrawn="1"/>
        </p:nvSpPr>
        <p:spPr>
          <a:xfrm flipH="1">
            <a:off x="4228381" y="1853643"/>
            <a:ext cx="1231495" cy="1231495"/>
          </a:xfrm>
          <a:prstGeom prst="ellipse">
            <a:avLst/>
          </a:prstGeom>
          <a:gradFill flip="none" rotWithShape="1">
            <a:gsLst>
              <a:gs pos="18000">
                <a:schemeClr val="accent3"/>
              </a:gs>
              <a:gs pos="52000">
                <a:schemeClr val="accent5">
                  <a:alpha val="69515"/>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CA321B0B-6EF1-E460-8E13-3BBE774FA148}"/>
              </a:ext>
            </a:extLst>
          </p:cNvPr>
          <p:cNvSpPr/>
          <p:nvPr userDrawn="1"/>
        </p:nvSpPr>
        <p:spPr>
          <a:xfrm flipH="1">
            <a:off x="6752655" y="4055275"/>
            <a:ext cx="1231495" cy="1231495"/>
          </a:xfrm>
          <a:prstGeom prst="ellipse">
            <a:avLst/>
          </a:prstGeom>
          <a:gradFill flip="none" rotWithShape="1">
            <a:gsLst>
              <a:gs pos="18000">
                <a:schemeClr val="accent3"/>
              </a:gs>
              <a:gs pos="52000">
                <a:schemeClr val="accent5">
                  <a:alpha val="69515"/>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898AB146-30D1-CD59-5D88-5097CF8561D1}"/>
              </a:ext>
            </a:extLst>
          </p:cNvPr>
          <p:cNvSpPr/>
          <p:nvPr userDrawn="1"/>
        </p:nvSpPr>
        <p:spPr>
          <a:xfrm flipH="1">
            <a:off x="9280950" y="4066155"/>
            <a:ext cx="1231495" cy="1231495"/>
          </a:xfrm>
          <a:prstGeom prst="ellipse">
            <a:avLst/>
          </a:prstGeom>
          <a:gradFill flip="none" rotWithShape="1">
            <a:gsLst>
              <a:gs pos="0">
                <a:schemeClr val="accent1"/>
              </a:gs>
              <a:gs pos="77000">
                <a:schemeClr val="accent6">
                  <a:alpha val="69284"/>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4FE52614-CC2D-3550-FDBA-9D7D76ED0F72}"/>
              </a:ext>
            </a:extLst>
          </p:cNvPr>
          <p:cNvSpPr/>
          <p:nvPr userDrawn="1"/>
        </p:nvSpPr>
        <p:spPr>
          <a:xfrm flipH="1">
            <a:off x="4228381" y="4056366"/>
            <a:ext cx="1231495" cy="1231495"/>
          </a:xfrm>
          <a:prstGeom prst="ellipse">
            <a:avLst/>
          </a:prstGeom>
          <a:gradFill flip="none" rotWithShape="1">
            <a:gsLst>
              <a:gs pos="0">
                <a:schemeClr val="accent1"/>
              </a:gs>
              <a:gs pos="77000">
                <a:schemeClr val="accent6">
                  <a:alpha val="69284"/>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D19BEA3C-B965-CC70-315C-7C531CD7AA4A}"/>
              </a:ext>
            </a:extLst>
          </p:cNvPr>
          <p:cNvSpPr/>
          <p:nvPr userDrawn="1"/>
        </p:nvSpPr>
        <p:spPr>
          <a:xfrm flipH="1">
            <a:off x="9276929" y="1861862"/>
            <a:ext cx="1231495" cy="123149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DBCCE6E9-C40E-A684-457C-F08C974BD59F}"/>
              </a:ext>
            </a:extLst>
          </p:cNvPr>
          <p:cNvSpPr/>
          <p:nvPr userDrawn="1"/>
        </p:nvSpPr>
        <p:spPr>
          <a:xfrm flipH="1">
            <a:off x="6752655" y="1855810"/>
            <a:ext cx="1231495" cy="123149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E9B5F0D0-ABA3-5B0F-77C9-C5B64A613F84}"/>
              </a:ext>
            </a:extLst>
          </p:cNvPr>
          <p:cNvSpPr/>
          <p:nvPr userDrawn="1"/>
        </p:nvSpPr>
        <p:spPr>
          <a:xfrm flipH="1">
            <a:off x="1692043" y="1846020"/>
            <a:ext cx="1231495" cy="123149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338328"/>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176854"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176854"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701128"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701128"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225402"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225402"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49676"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49676"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782010"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4318348"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842622"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366896" y="1935987"/>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29" name="Picture Placeholder 20">
            <a:extLst>
              <a:ext uri="{FF2B5EF4-FFF2-40B4-BE49-F238E27FC236}">
                <a16:creationId xmlns:a16="http://schemas.microsoft.com/office/drawing/2014/main" id="{BA9EB14D-8336-06B5-51E3-FBCAF00F1F25}"/>
              </a:ext>
            </a:extLst>
          </p:cNvPr>
          <p:cNvSpPr>
            <a:spLocks noGrp="1"/>
          </p:cNvSpPr>
          <p:nvPr>
            <p:ph type="pic" sz="quarter" idx="24"/>
          </p:nvPr>
        </p:nvSpPr>
        <p:spPr>
          <a:xfrm>
            <a:off x="1794074" y="4145489"/>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0" name="Picture Placeholder 20">
            <a:extLst>
              <a:ext uri="{FF2B5EF4-FFF2-40B4-BE49-F238E27FC236}">
                <a16:creationId xmlns:a16="http://schemas.microsoft.com/office/drawing/2014/main" id="{A1E65D12-1094-78B5-B37A-A03576991D1D}"/>
              </a:ext>
            </a:extLst>
          </p:cNvPr>
          <p:cNvSpPr>
            <a:spLocks noGrp="1"/>
          </p:cNvSpPr>
          <p:nvPr>
            <p:ph type="pic" sz="quarter" idx="25"/>
          </p:nvPr>
        </p:nvSpPr>
        <p:spPr>
          <a:xfrm>
            <a:off x="4318348" y="4146333"/>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1" name="Picture Placeholder 20">
            <a:extLst>
              <a:ext uri="{FF2B5EF4-FFF2-40B4-BE49-F238E27FC236}">
                <a16:creationId xmlns:a16="http://schemas.microsoft.com/office/drawing/2014/main" id="{6ABE5CEC-34A4-CD5D-FA0D-D675A87984F5}"/>
              </a:ext>
            </a:extLst>
          </p:cNvPr>
          <p:cNvSpPr>
            <a:spLocks noGrp="1"/>
          </p:cNvSpPr>
          <p:nvPr>
            <p:ph type="pic" sz="quarter" idx="26"/>
          </p:nvPr>
        </p:nvSpPr>
        <p:spPr>
          <a:xfrm>
            <a:off x="6842622" y="4145242"/>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2" name="Picture Placeholder 20">
            <a:extLst>
              <a:ext uri="{FF2B5EF4-FFF2-40B4-BE49-F238E27FC236}">
                <a16:creationId xmlns:a16="http://schemas.microsoft.com/office/drawing/2014/main" id="{5DA945B5-3444-7CAC-AA4A-55B04D039824}"/>
              </a:ext>
            </a:extLst>
          </p:cNvPr>
          <p:cNvSpPr>
            <a:spLocks noGrp="1"/>
          </p:cNvSpPr>
          <p:nvPr>
            <p:ph type="pic" sz="quarter" idx="27"/>
          </p:nvPr>
        </p:nvSpPr>
        <p:spPr>
          <a:xfrm>
            <a:off x="9370917" y="4156122"/>
            <a:ext cx="1051560" cy="1051560"/>
          </a:xfrm>
          <a:prstGeom prst="ellipse">
            <a:avLst/>
          </a:prstGeom>
        </p:spPr>
        <p:txBody>
          <a:bodyPr anchor="ctr"/>
          <a:lstStyle>
            <a:lvl1pPr marL="0" indent="0" algn="ctr">
              <a:buNone/>
              <a:defRPr sz="1100"/>
            </a:lvl1pPr>
          </a:lstStyle>
          <a:p>
            <a:r>
              <a:rPr lang="en-US"/>
              <a:t>Click icon to add picture</a:t>
            </a:r>
            <a:endParaRPr lang="en-US" dirty="0"/>
          </a:p>
        </p:txBody>
      </p:sp>
      <p:sp>
        <p:nvSpPr>
          <p:cNvPr id="33" name="Text Placeholder 11">
            <a:extLst>
              <a:ext uri="{FF2B5EF4-FFF2-40B4-BE49-F238E27FC236}">
                <a16:creationId xmlns:a16="http://schemas.microsoft.com/office/drawing/2014/main" id="{CB0DA5B5-9C84-7B23-EE8E-CEA555CD808E}"/>
              </a:ext>
            </a:extLst>
          </p:cNvPr>
          <p:cNvSpPr>
            <a:spLocks noGrp="1"/>
          </p:cNvSpPr>
          <p:nvPr>
            <p:ph type="body" sz="quarter" idx="28"/>
          </p:nvPr>
        </p:nvSpPr>
        <p:spPr>
          <a:xfrm>
            <a:off x="1176854"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4" name="Text Placeholder 11">
            <a:extLst>
              <a:ext uri="{FF2B5EF4-FFF2-40B4-BE49-F238E27FC236}">
                <a16:creationId xmlns:a16="http://schemas.microsoft.com/office/drawing/2014/main" id="{99C62621-0080-5CDD-E5DD-2FCF2D548CEB}"/>
              </a:ext>
            </a:extLst>
          </p:cNvPr>
          <p:cNvSpPr>
            <a:spLocks noGrp="1"/>
          </p:cNvSpPr>
          <p:nvPr>
            <p:ph type="body" sz="quarter" idx="29"/>
          </p:nvPr>
        </p:nvSpPr>
        <p:spPr>
          <a:xfrm>
            <a:off x="1176854"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5" name="Text Placeholder 11">
            <a:extLst>
              <a:ext uri="{FF2B5EF4-FFF2-40B4-BE49-F238E27FC236}">
                <a16:creationId xmlns:a16="http://schemas.microsoft.com/office/drawing/2014/main" id="{B69DDE47-632B-987E-545E-BAB200D374ED}"/>
              </a:ext>
            </a:extLst>
          </p:cNvPr>
          <p:cNvSpPr>
            <a:spLocks noGrp="1"/>
          </p:cNvSpPr>
          <p:nvPr>
            <p:ph type="body" sz="quarter" idx="30"/>
          </p:nvPr>
        </p:nvSpPr>
        <p:spPr>
          <a:xfrm>
            <a:off x="3701128"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6" name="Text Placeholder 11">
            <a:extLst>
              <a:ext uri="{FF2B5EF4-FFF2-40B4-BE49-F238E27FC236}">
                <a16:creationId xmlns:a16="http://schemas.microsoft.com/office/drawing/2014/main" id="{A165DCBF-4EFD-7181-68BA-1625AC1C0D5F}"/>
              </a:ext>
            </a:extLst>
          </p:cNvPr>
          <p:cNvSpPr>
            <a:spLocks noGrp="1"/>
          </p:cNvSpPr>
          <p:nvPr>
            <p:ph type="body" sz="quarter" idx="31"/>
          </p:nvPr>
        </p:nvSpPr>
        <p:spPr>
          <a:xfrm>
            <a:off x="3701128"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7" name="Text Placeholder 11">
            <a:extLst>
              <a:ext uri="{FF2B5EF4-FFF2-40B4-BE49-F238E27FC236}">
                <a16:creationId xmlns:a16="http://schemas.microsoft.com/office/drawing/2014/main" id="{3C7ECA2F-9EC3-26BD-B424-ECE80473DF37}"/>
              </a:ext>
            </a:extLst>
          </p:cNvPr>
          <p:cNvSpPr>
            <a:spLocks noGrp="1"/>
          </p:cNvSpPr>
          <p:nvPr>
            <p:ph type="body" sz="quarter" idx="32"/>
          </p:nvPr>
        </p:nvSpPr>
        <p:spPr>
          <a:xfrm>
            <a:off x="6225402"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8" name="Text Placeholder 11">
            <a:extLst>
              <a:ext uri="{FF2B5EF4-FFF2-40B4-BE49-F238E27FC236}">
                <a16:creationId xmlns:a16="http://schemas.microsoft.com/office/drawing/2014/main" id="{C9535F99-6134-8D03-FFEE-D1B3E007F2CC}"/>
              </a:ext>
            </a:extLst>
          </p:cNvPr>
          <p:cNvSpPr>
            <a:spLocks noGrp="1"/>
          </p:cNvSpPr>
          <p:nvPr>
            <p:ph type="body" sz="quarter" idx="33"/>
          </p:nvPr>
        </p:nvSpPr>
        <p:spPr>
          <a:xfrm>
            <a:off x="6225402"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9" name="Text Placeholder 11">
            <a:extLst>
              <a:ext uri="{FF2B5EF4-FFF2-40B4-BE49-F238E27FC236}">
                <a16:creationId xmlns:a16="http://schemas.microsoft.com/office/drawing/2014/main" id="{163BD863-99E7-C7C4-4762-8C168574E9A8}"/>
              </a:ext>
            </a:extLst>
          </p:cNvPr>
          <p:cNvSpPr>
            <a:spLocks noGrp="1"/>
          </p:cNvSpPr>
          <p:nvPr>
            <p:ph type="body" sz="quarter" idx="34"/>
          </p:nvPr>
        </p:nvSpPr>
        <p:spPr>
          <a:xfrm>
            <a:off x="8749676"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40" name="Text Placeholder 11">
            <a:extLst>
              <a:ext uri="{FF2B5EF4-FFF2-40B4-BE49-F238E27FC236}">
                <a16:creationId xmlns:a16="http://schemas.microsoft.com/office/drawing/2014/main" id="{63678AE5-B810-D5BE-40B5-888AF4473157}"/>
              </a:ext>
            </a:extLst>
          </p:cNvPr>
          <p:cNvSpPr>
            <a:spLocks noGrp="1"/>
          </p:cNvSpPr>
          <p:nvPr>
            <p:ph type="body" sz="quarter" idx="35"/>
          </p:nvPr>
        </p:nvSpPr>
        <p:spPr>
          <a:xfrm>
            <a:off x="8749676"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Tree>
    <p:extLst>
      <p:ext uri="{BB962C8B-B14F-4D97-AF65-F5344CB8AC3E}">
        <p14:creationId xmlns:p14="http://schemas.microsoft.com/office/powerpoint/2010/main" val="6345825"/>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Summary">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FF4F2FF2-B2D0-EAB9-0059-1E59CFF27936}"/>
              </a:ext>
            </a:extLst>
          </p:cNvPr>
          <p:cNvSpPr/>
          <p:nvPr userDrawn="1"/>
        </p:nvSpPr>
        <p:spPr>
          <a:xfrm>
            <a:off x="0" y="3079989"/>
            <a:ext cx="4744043" cy="3778013"/>
          </a:xfrm>
          <a:custGeom>
            <a:avLst/>
            <a:gdLst>
              <a:gd name="connsiteX0" fmla="*/ 552680 w 4744043"/>
              <a:gd name="connsiteY0" fmla="*/ 2 h 3778013"/>
              <a:gd name="connsiteX1" fmla="*/ 3368067 w 4744043"/>
              <a:gd name="connsiteY1" fmla="*/ 2076456 h 3778013"/>
              <a:gd name="connsiteX2" fmla="*/ 4603294 w 4744043"/>
              <a:gd name="connsiteY2" fmla="*/ 3641510 h 3778013"/>
              <a:gd name="connsiteX3" fmla="*/ 4744043 w 4744043"/>
              <a:gd name="connsiteY3" fmla="*/ 3778013 h 3778013"/>
              <a:gd name="connsiteX4" fmla="*/ 0 w 4744043"/>
              <a:gd name="connsiteY4" fmla="*/ 3778013 h 3778013"/>
              <a:gd name="connsiteX5" fmla="*/ 0 w 4744043"/>
              <a:gd name="connsiteY5" fmla="*/ 73323 h 3778013"/>
              <a:gd name="connsiteX6" fmla="*/ 163773 w 4744043"/>
              <a:gd name="connsiteY6" fmla="*/ 34335 h 3778013"/>
              <a:gd name="connsiteX7" fmla="*/ 552680 w 4744043"/>
              <a:gd name="connsiteY7" fmla="*/ 2 h 377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44043" h="3778013">
                <a:moveTo>
                  <a:pt x="552680" y="2"/>
                </a:moveTo>
                <a:cubicBezTo>
                  <a:pt x="1474475" y="1086"/>
                  <a:pt x="2486209" y="585872"/>
                  <a:pt x="3368067" y="2076456"/>
                </a:cubicBezTo>
                <a:cubicBezTo>
                  <a:pt x="3678455" y="2598086"/>
                  <a:pt x="4104379" y="3133243"/>
                  <a:pt x="4603294" y="3641510"/>
                </a:cubicBezTo>
                <a:lnTo>
                  <a:pt x="4744043" y="3778013"/>
                </a:lnTo>
                <a:lnTo>
                  <a:pt x="0" y="3778013"/>
                </a:lnTo>
                <a:lnTo>
                  <a:pt x="0" y="73323"/>
                </a:lnTo>
                <a:lnTo>
                  <a:pt x="163773" y="34335"/>
                </a:lnTo>
                <a:cubicBezTo>
                  <a:pt x="291146" y="11604"/>
                  <a:pt x="420996" y="-154"/>
                  <a:pt x="552680" y="2"/>
                </a:cubicBezTo>
                <a:close/>
              </a:path>
            </a:pathLst>
          </a:custGeom>
          <a:gradFill flip="none" rotWithShape="1">
            <a:gsLst>
              <a:gs pos="41000">
                <a:schemeClr val="accent3">
                  <a:lumMod val="25000"/>
                  <a:alpha val="67969"/>
                </a:schemeClr>
              </a:gs>
              <a:gs pos="100000">
                <a:schemeClr val="accent2">
                  <a:alpha val="29022"/>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9" name="Freeform: Shape 18">
            <a:extLst>
              <a:ext uri="{FF2B5EF4-FFF2-40B4-BE49-F238E27FC236}">
                <a16:creationId xmlns:a16="http://schemas.microsoft.com/office/drawing/2014/main" id="{8B193F7C-DAB3-79A0-9B6F-012F23BAF8BD}"/>
              </a:ext>
            </a:extLst>
          </p:cNvPr>
          <p:cNvSpPr/>
          <p:nvPr userDrawn="1"/>
        </p:nvSpPr>
        <p:spPr>
          <a:xfrm>
            <a:off x="1" y="0"/>
            <a:ext cx="6552595" cy="3112082"/>
          </a:xfrm>
          <a:custGeom>
            <a:avLst/>
            <a:gdLst>
              <a:gd name="connsiteX0" fmla="*/ 6552595 w 6552595"/>
              <a:gd name="connsiteY0" fmla="*/ 0 h 3112082"/>
              <a:gd name="connsiteX1" fmla="*/ 6479403 w 6552595"/>
              <a:gd name="connsiteY1" fmla="*/ 116338 h 3112082"/>
              <a:gd name="connsiteX2" fmla="*/ 4627940 w 6552595"/>
              <a:gd name="connsiteY2" fmla="*/ 645238 h 3112082"/>
              <a:gd name="connsiteX3" fmla="*/ 631580 w 6552595"/>
              <a:gd name="connsiteY3" fmla="*/ 1915852 h 3112082"/>
              <a:gd name="connsiteX4" fmla="*/ 46252 w 6552595"/>
              <a:gd name="connsiteY4" fmla="*/ 2980209 h 3112082"/>
              <a:gd name="connsiteX5" fmla="*/ 0 w 6552595"/>
              <a:gd name="connsiteY5" fmla="*/ 3112082 h 3112082"/>
              <a:gd name="connsiteX6" fmla="*/ 0 w 6552595"/>
              <a:gd name="connsiteY6" fmla="*/ 1037361 h 3112082"/>
              <a:gd name="connsiteX7" fmla="*/ 0 w 6552595"/>
              <a:gd name="connsiteY7" fmla="*/ 0 h 3112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2595" h="3112082">
                <a:moveTo>
                  <a:pt x="6552595" y="0"/>
                </a:moveTo>
                <a:lnTo>
                  <a:pt x="6479403" y="116338"/>
                </a:lnTo>
                <a:cubicBezTo>
                  <a:pt x="6181653" y="532833"/>
                  <a:pt x="5587528" y="785625"/>
                  <a:pt x="4627940" y="645238"/>
                </a:cubicBezTo>
                <a:cubicBezTo>
                  <a:pt x="3343367" y="460619"/>
                  <a:pt x="1347900" y="971915"/>
                  <a:pt x="631580" y="1915852"/>
                </a:cubicBezTo>
                <a:cubicBezTo>
                  <a:pt x="407731" y="2210834"/>
                  <a:pt x="204970" y="2565624"/>
                  <a:pt x="46252" y="2980209"/>
                </a:cubicBezTo>
                <a:lnTo>
                  <a:pt x="0" y="3112082"/>
                </a:lnTo>
                <a:lnTo>
                  <a:pt x="0" y="1037361"/>
                </a:lnTo>
                <a:lnTo>
                  <a:pt x="0" y="0"/>
                </a:lnTo>
                <a:close/>
              </a:path>
            </a:pathLst>
          </a:custGeom>
          <a:gradFill flip="none" rotWithShape="1">
            <a:gsLst>
              <a:gs pos="76000">
                <a:schemeClr val="accent3">
                  <a:lumMod val="25000"/>
                </a:schemeClr>
              </a:gs>
              <a:gs pos="0">
                <a:schemeClr val="accent1">
                  <a:alpha val="56738"/>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4" name="Freeform: Shape 13">
            <a:extLst>
              <a:ext uri="{FF2B5EF4-FFF2-40B4-BE49-F238E27FC236}">
                <a16:creationId xmlns:a16="http://schemas.microsoft.com/office/drawing/2014/main" id="{D9D045F5-266F-9ADF-9692-2DA7DB16DFFE}"/>
              </a:ext>
            </a:extLst>
          </p:cNvPr>
          <p:cNvSpPr/>
          <p:nvPr userDrawn="1"/>
        </p:nvSpPr>
        <p:spPr>
          <a:xfrm>
            <a:off x="10269564" y="0"/>
            <a:ext cx="1922436" cy="5772376"/>
          </a:xfrm>
          <a:custGeom>
            <a:avLst/>
            <a:gdLst>
              <a:gd name="connsiteX0" fmla="*/ 0 w 1922436"/>
              <a:gd name="connsiteY0" fmla="*/ 0 h 5772376"/>
              <a:gd name="connsiteX1" fmla="*/ 1922436 w 1922436"/>
              <a:gd name="connsiteY1" fmla="*/ 0 h 5772376"/>
              <a:gd name="connsiteX2" fmla="*/ 1922436 w 1922436"/>
              <a:gd name="connsiteY2" fmla="*/ 5770832 h 5772376"/>
              <a:gd name="connsiteX3" fmla="*/ 1785843 w 1922436"/>
              <a:gd name="connsiteY3" fmla="*/ 5772376 h 5772376"/>
              <a:gd name="connsiteX4" fmla="*/ 167636 w 1922436"/>
              <a:gd name="connsiteY4" fmla="*/ 2958760 h 5772376"/>
              <a:gd name="connsiteX5" fmla="*/ 11457 w 1922436"/>
              <a:gd name="connsiteY5" fmla="*/ 41049 h 577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2436" h="5772376">
                <a:moveTo>
                  <a:pt x="0" y="0"/>
                </a:moveTo>
                <a:lnTo>
                  <a:pt x="1922436" y="0"/>
                </a:lnTo>
                <a:lnTo>
                  <a:pt x="1922436" y="5770832"/>
                </a:lnTo>
                <a:lnTo>
                  <a:pt x="1785843" y="5772376"/>
                </a:lnTo>
                <a:cubicBezTo>
                  <a:pt x="715486" y="5737436"/>
                  <a:pt x="-199675" y="4895626"/>
                  <a:pt x="167636" y="2958760"/>
                </a:cubicBezTo>
                <a:cubicBezTo>
                  <a:pt x="324540" y="2119813"/>
                  <a:pt x="262661" y="1037667"/>
                  <a:pt x="11457" y="41049"/>
                </a:cubicBezTo>
                <a:close/>
              </a:path>
            </a:pathLst>
          </a:custGeom>
          <a:gradFill flip="none" rotWithShape="1">
            <a:gsLst>
              <a:gs pos="10000">
                <a:schemeClr val="accent2">
                  <a:alpha val="9960"/>
                </a:schemeClr>
              </a:gs>
              <a:gs pos="100000">
                <a:schemeClr val="accent1">
                  <a:alpha val="47557"/>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2" name="Freeform: Shape 11">
            <a:extLst>
              <a:ext uri="{FF2B5EF4-FFF2-40B4-BE49-F238E27FC236}">
                <a16:creationId xmlns:a16="http://schemas.microsoft.com/office/drawing/2014/main" id="{2A494E50-F563-24E6-92E6-F9E55D1F3D50}"/>
              </a:ext>
            </a:extLst>
          </p:cNvPr>
          <p:cNvSpPr/>
          <p:nvPr userDrawn="1"/>
        </p:nvSpPr>
        <p:spPr>
          <a:xfrm>
            <a:off x="10861332" y="0"/>
            <a:ext cx="1330669" cy="3088658"/>
          </a:xfrm>
          <a:custGeom>
            <a:avLst/>
            <a:gdLst>
              <a:gd name="connsiteX0" fmla="*/ 0 w 1330669"/>
              <a:gd name="connsiteY0" fmla="*/ 0 h 3088658"/>
              <a:gd name="connsiteX1" fmla="*/ 1330669 w 1330669"/>
              <a:gd name="connsiteY1" fmla="*/ 0 h 3088658"/>
              <a:gd name="connsiteX2" fmla="*/ 1330669 w 1330669"/>
              <a:gd name="connsiteY2" fmla="*/ 3088658 h 3088658"/>
              <a:gd name="connsiteX3" fmla="*/ 1265038 w 1330669"/>
              <a:gd name="connsiteY3" fmla="*/ 3075052 h 3088658"/>
              <a:gd name="connsiteX4" fmla="*/ 84101 w 1330669"/>
              <a:gd name="connsiteY4" fmla="*/ 918166 h 3088658"/>
              <a:gd name="connsiteX5" fmla="*/ 3100 w 1330669"/>
              <a:gd name="connsiteY5" fmla="*/ 15153 h 3088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0669" h="3088658">
                <a:moveTo>
                  <a:pt x="0" y="0"/>
                </a:moveTo>
                <a:lnTo>
                  <a:pt x="1330669" y="0"/>
                </a:lnTo>
                <a:lnTo>
                  <a:pt x="1330669" y="3088658"/>
                </a:lnTo>
                <a:lnTo>
                  <a:pt x="1265038" y="3075052"/>
                </a:lnTo>
                <a:cubicBezTo>
                  <a:pt x="597017" y="2898062"/>
                  <a:pt x="64513" y="2241595"/>
                  <a:pt x="84101" y="918166"/>
                </a:cubicBezTo>
                <a:cubicBezTo>
                  <a:pt x="87550" y="637183"/>
                  <a:pt x="59230" y="331259"/>
                  <a:pt x="3100" y="15153"/>
                </a:cubicBezTo>
                <a:close/>
              </a:path>
            </a:pathLst>
          </a:custGeom>
          <a:solidFill>
            <a:schemeClr val="accent1">
              <a:alpha val="50635"/>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6" name="glass card">
            <a:extLst>
              <a:ext uri="{FF2B5EF4-FFF2-40B4-BE49-F238E27FC236}">
                <a16:creationId xmlns:a16="http://schemas.microsoft.com/office/drawing/2014/main" id="{D9024B22-C102-71C1-8593-95259EC18972}"/>
              </a:ext>
            </a:extLst>
          </p:cNvPr>
          <p:cNvSpPr/>
          <p:nvPr userDrawn="1"/>
        </p:nvSpPr>
        <p:spPr>
          <a:xfrm>
            <a:off x="1474384" y="1005155"/>
            <a:ext cx="9243233" cy="4978750"/>
          </a:xfrm>
          <a:prstGeom prst="roundRect">
            <a:avLst>
              <a:gd name="adj" fmla="val 6806"/>
            </a:avLst>
          </a:prstGeom>
          <a:gradFill>
            <a:gsLst>
              <a:gs pos="99000">
                <a:schemeClr val="bg1">
                  <a:alpha val="3000"/>
                </a:schemeClr>
              </a:gs>
              <a:gs pos="46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8A78F28F-70CE-7FE2-ACE1-FA2D7C1CE590}"/>
              </a:ext>
            </a:extLst>
          </p:cNvPr>
          <p:cNvSpPr/>
          <p:nvPr userDrawn="1"/>
        </p:nvSpPr>
        <p:spPr>
          <a:xfrm>
            <a:off x="0" y="0"/>
            <a:ext cx="2862855" cy="1527696"/>
          </a:xfrm>
          <a:custGeom>
            <a:avLst/>
            <a:gdLst>
              <a:gd name="connsiteX0" fmla="*/ 0 w 2862855"/>
              <a:gd name="connsiteY0" fmla="*/ 0 h 1527696"/>
              <a:gd name="connsiteX1" fmla="*/ 2862855 w 2862855"/>
              <a:gd name="connsiteY1" fmla="*/ 0 h 1527696"/>
              <a:gd name="connsiteX2" fmla="*/ 2757362 w 2862855"/>
              <a:gd name="connsiteY2" fmla="*/ 85011 h 1527696"/>
              <a:gd name="connsiteX3" fmla="*/ 1949659 w 2862855"/>
              <a:gd name="connsiteY3" fmla="*/ 424032 h 1527696"/>
              <a:gd name="connsiteX4" fmla="*/ 170555 w 2862855"/>
              <a:gd name="connsiteY4" fmla="*/ 1373059 h 1527696"/>
              <a:gd name="connsiteX5" fmla="*/ 0 w 2862855"/>
              <a:gd name="connsiteY5" fmla="*/ 1527696 h 1527696"/>
              <a:gd name="connsiteX6" fmla="*/ 0 w 2862855"/>
              <a:gd name="connsiteY6" fmla="*/ 872969 h 1527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2855" h="1527696">
                <a:moveTo>
                  <a:pt x="0" y="0"/>
                </a:moveTo>
                <a:lnTo>
                  <a:pt x="2862855" y="0"/>
                </a:lnTo>
                <a:lnTo>
                  <a:pt x="2757362" y="85011"/>
                </a:lnTo>
                <a:cubicBezTo>
                  <a:pt x="2560942" y="227521"/>
                  <a:pt x="2295416" y="345289"/>
                  <a:pt x="1949659" y="424032"/>
                </a:cubicBezTo>
                <a:cubicBezTo>
                  <a:pt x="1377417" y="555874"/>
                  <a:pt x="700343" y="918207"/>
                  <a:pt x="170555" y="1373059"/>
                </a:cubicBezTo>
                <a:lnTo>
                  <a:pt x="0" y="1527696"/>
                </a:lnTo>
                <a:lnTo>
                  <a:pt x="0" y="872969"/>
                </a:lnTo>
                <a:close/>
              </a:path>
            </a:pathLst>
          </a:custGeom>
          <a:gradFill flip="none" rotWithShape="1">
            <a:gsLst>
              <a:gs pos="100000">
                <a:schemeClr val="accent3">
                  <a:lumMod val="25000"/>
                  <a:alpha val="40000"/>
                </a:schemeClr>
              </a:gs>
              <a:gs pos="0">
                <a:schemeClr val="accent4">
                  <a:alpha val="69786"/>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9" name="Freeform: Shape 28">
            <a:extLst>
              <a:ext uri="{FF2B5EF4-FFF2-40B4-BE49-F238E27FC236}">
                <a16:creationId xmlns:a16="http://schemas.microsoft.com/office/drawing/2014/main" id="{294AB31D-FEF2-F3B0-D726-81CE48F895EA}"/>
              </a:ext>
            </a:extLst>
          </p:cNvPr>
          <p:cNvSpPr/>
          <p:nvPr userDrawn="1"/>
        </p:nvSpPr>
        <p:spPr>
          <a:xfrm>
            <a:off x="2" y="4761091"/>
            <a:ext cx="3131151" cy="2096908"/>
          </a:xfrm>
          <a:custGeom>
            <a:avLst/>
            <a:gdLst>
              <a:gd name="connsiteX0" fmla="*/ 186163 w 3131151"/>
              <a:gd name="connsiteY0" fmla="*/ 0 h 2096908"/>
              <a:gd name="connsiteX1" fmla="*/ 2469297 w 3131151"/>
              <a:gd name="connsiteY1" fmla="*/ 1411265 h 2096908"/>
              <a:gd name="connsiteX2" fmla="*/ 3026909 w 3131151"/>
              <a:gd name="connsiteY2" fmla="*/ 2004423 h 2096908"/>
              <a:gd name="connsiteX3" fmla="*/ 3131151 w 3131151"/>
              <a:gd name="connsiteY3" fmla="*/ 2096908 h 2096908"/>
              <a:gd name="connsiteX4" fmla="*/ 0 w 3131151"/>
              <a:gd name="connsiteY4" fmla="*/ 2096908 h 2096908"/>
              <a:gd name="connsiteX5" fmla="*/ 0 w 3131151"/>
              <a:gd name="connsiteY5" fmla="*/ 4640 h 209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151" h="2096908">
                <a:moveTo>
                  <a:pt x="186163" y="0"/>
                </a:moveTo>
                <a:cubicBezTo>
                  <a:pt x="883663" y="24692"/>
                  <a:pt x="1675023" y="432572"/>
                  <a:pt x="2469297" y="1411265"/>
                </a:cubicBezTo>
                <a:cubicBezTo>
                  <a:pt x="2632187" y="1610943"/>
                  <a:pt x="2819757" y="1809855"/>
                  <a:pt x="3026909" y="2004423"/>
                </a:cubicBezTo>
                <a:lnTo>
                  <a:pt x="3131151" y="2096908"/>
                </a:lnTo>
                <a:lnTo>
                  <a:pt x="0" y="2096908"/>
                </a:lnTo>
                <a:lnTo>
                  <a:pt x="0" y="4640"/>
                </a:lnTo>
                <a:close/>
              </a:path>
            </a:pathLst>
          </a:custGeom>
          <a:gradFill flip="none" rotWithShape="1">
            <a:gsLst>
              <a:gs pos="47000">
                <a:schemeClr val="accent6">
                  <a:alpha val="51365"/>
                </a:schemeClr>
              </a:gs>
              <a:gs pos="100000">
                <a:schemeClr val="accent4">
                  <a:alpha val="24386"/>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Tree>
    <p:extLst>
      <p:ext uri="{BB962C8B-B14F-4D97-AF65-F5344CB8AC3E}">
        <p14:creationId xmlns:p14="http://schemas.microsoft.com/office/powerpoint/2010/main" val="4293843047"/>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6592824" y="1856232"/>
            <a:ext cx="4718304" cy="1069848"/>
          </a:xfrm>
        </p:spPr>
        <p:txBody>
          <a:bodyPr anchor="b">
            <a:no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01968" y="3374136"/>
            <a:ext cx="4709160" cy="239572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Freeform 14">
            <a:extLst>
              <a:ext uri="{FF2B5EF4-FFF2-40B4-BE49-F238E27FC236}">
                <a16:creationId xmlns:a16="http://schemas.microsoft.com/office/drawing/2014/main" id="{907BDD9A-3C2A-A21B-A425-1BB45BF5C103}"/>
              </a:ext>
            </a:extLst>
          </p:cNvPr>
          <p:cNvSpPr/>
          <p:nvPr userDrawn="1"/>
        </p:nvSpPr>
        <p:spPr>
          <a:xfrm rot="5400000" flipH="1" flipV="1">
            <a:off x="-1248967" y="1248969"/>
            <a:ext cx="6858000" cy="4360065"/>
          </a:xfrm>
          <a:custGeom>
            <a:avLst/>
            <a:gdLst>
              <a:gd name="connsiteX0" fmla="*/ 6858000 w 6858000"/>
              <a:gd name="connsiteY0" fmla="*/ 0 h 4360065"/>
              <a:gd name="connsiteX1" fmla="*/ 6858000 w 6858000"/>
              <a:gd name="connsiteY1" fmla="*/ 4019634 h 4360065"/>
              <a:gd name="connsiteX2" fmla="*/ 6786526 w 6858000"/>
              <a:gd name="connsiteY2" fmla="*/ 3987694 h 4360065"/>
              <a:gd name="connsiteX3" fmla="*/ 4380589 w 6858000"/>
              <a:gd name="connsiteY3" fmla="*/ 3270469 h 4360065"/>
              <a:gd name="connsiteX4" fmla="*/ 1148443 w 6858000"/>
              <a:gd name="connsiteY4" fmla="*/ 4360028 h 4360065"/>
              <a:gd name="connsiteX5" fmla="*/ 93033 w 6858000"/>
              <a:gd name="connsiteY5" fmla="*/ 4174462 h 4360065"/>
              <a:gd name="connsiteX6" fmla="*/ 0 w 6858000"/>
              <a:gd name="connsiteY6" fmla="*/ 4134599 h 4360065"/>
              <a:gd name="connsiteX7" fmla="*/ 0 w 6858000"/>
              <a:gd name="connsiteY7" fmla="*/ 0 h 4360065"/>
              <a:gd name="connsiteX8" fmla="*/ 6858000 w 6858000"/>
              <a:gd name="connsiteY8" fmla="*/ 0 h 436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4360065">
                <a:moveTo>
                  <a:pt x="6858000" y="0"/>
                </a:moveTo>
                <a:lnTo>
                  <a:pt x="6858000" y="4019634"/>
                </a:lnTo>
                <a:lnTo>
                  <a:pt x="6786526" y="3987694"/>
                </a:lnTo>
                <a:cubicBezTo>
                  <a:pt x="6330423" y="3769997"/>
                  <a:pt x="5587519" y="3251791"/>
                  <a:pt x="4380589" y="3270469"/>
                </a:cubicBezTo>
                <a:cubicBezTo>
                  <a:pt x="3001241" y="3291816"/>
                  <a:pt x="2442968" y="4353863"/>
                  <a:pt x="1148443" y="4360028"/>
                </a:cubicBezTo>
                <a:cubicBezTo>
                  <a:pt x="743904" y="4361955"/>
                  <a:pt x="389317" y="4288650"/>
                  <a:pt x="93033" y="4174462"/>
                </a:cubicBezTo>
                <a:lnTo>
                  <a:pt x="0" y="4134599"/>
                </a:lnTo>
                <a:lnTo>
                  <a:pt x="0" y="0"/>
                </a:lnTo>
                <a:lnTo>
                  <a:pt x="6858000" y="0"/>
                </a:lnTo>
                <a:close/>
              </a:path>
            </a:pathLst>
          </a:custGeom>
          <a:solidFill>
            <a:schemeClr val="accent4">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16">
            <a:extLst>
              <a:ext uri="{FF2B5EF4-FFF2-40B4-BE49-F238E27FC236}">
                <a16:creationId xmlns:a16="http://schemas.microsoft.com/office/drawing/2014/main" id="{989D7F61-B47A-97D5-F725-EC5EFE81187A}"/>
              </a:ext>
            </a:extLst>
          </p:cNvPr>
          <p:cNvSpPr/>
          <p:nvPr userDrawn="1"/>
        </p:nvSpPr>
        <p:spPr>
          <a:xfrm rot="16200000" flipH="1">
            <a:off x="-952024" y="952025"/>
            <a:ext cx="6858000" cy="4953950"/>
          </a:xfrm>
          <a:custGeom>
            <a:avLst/>
            <a:gdLst>
              <a:gd name="connsiteX0" fmla="*/ 0 w 6858000"/>
              <a:gd name="connsiteY0" fmla="*/ 0 h 4953950"/>
              <a:gd name="connsiteX1" fmla="*/ 0 w 6858000"/>
              <a:gd name="connsiteY1" fmla="*/ 4289773 h 4953950"/>
              <a:gd name="connsiteX2" fmla="*/ 181159 w 6858000"/>
              <a:gd name="connsiteY2" fmla="*/ 4411259 h 4953950"/>
              <a:gd name="connsiteX3" fmla="*/ 2222746 w 6858000"/>
              <a:gd name="connsiteY3" fmla="*/ 4953891 h 4953950"/>
              <a:gd name="connsiteX4" fmla="*/ 6808516 w 6858000"/>
              <a:gd name="connsiteY4" fmla="*/ 3223031 h 4953950"/>
              <a:gd name="connsiteX5" fmla="*/ 6858000 w 6858000"/>
              <a:gd name="connsiteY5" fmla="*/ 3220931 h 4953950"/>
              <a:gd name="connsiteX6" fmla="*/ 6858000 w 6858000"/>
              <a:gd name="connsiteY6" fmla="*/ 0 h 4953950"/>
              <a:gd name="connsiteX7" fmla="*/ 0 w 6858000"/>
              <a:gd name="connsiteY7" fmla="*/ 0 h 495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953950">
                <a:moveTo>
                  <a:pt x="0" y="0"/>
                </a:moveTo>
                <a:lnTo>
                  <a:pt x="0" y="4289773"/>
                </a:lnTo>
                <a:lnTo>
                  <a:pt x="181159" y="4411259"/>
                </a:lnTo>
                <a:cubicBezTo>
                  <a:pt x="694541" y="4727180"/>
                  <a:pt x="1386349" y="4958196"/>
                  <a:pt x="2222746" y="4953891"/>
                </a:cubicBezTo>
                <a:cubicBezTo>
                  <a:pt x="4074768" y="4944360"/>
                  <a:pt x="4906383" y="3353427"/>
                  <a:pt x="6808516" y="3223031"/>
                </a:cubicBezTo>
                <a:lnTo>
                  <a:pt x="6858000" y="3220931"/>
                </a:lnTo>
                <a:lnTo>
                  <a:pt x="6858000" y="0"/>
                </a:lnTo>
                <a:lnTo>
                  <a:pt x="0" y="0"/>
                </a:lnTo>
                <a:close/>
              </a:path>
            </a:pathLst>
          </a:custGeom>
          <a:gradFill flip="none" rotWithShape="1">
            <a:gsLst>
              <a:gs pos="20000">
                <a:schemeClr val="accent6">
                  <a:alpha val="52965"/>
                </a:schemeClr>
              </a:gs>
              <a:gs pos="90000">
                <a:schemeClr val="accent5">
                  <a:lumMod val="50000"/>
                  <a:alpha val="72473"/>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17">
            <a:extLst>
              <a:ext uri="{FF2B5EF4-FFF2-40B4-BE49-F238E27FC236}">
                <a16:creationId xmlns:a16="http://schemas.microsoft.com/office/drawing/2014/main" id="{A70008D0-0FB3-5B8D-3060-6EDD9E247095}"/>
              </a:ext>
            </a:extLst>
          </p:cNvPr>
          <p:cNvSpPr/>
          <p:nvPr userDrawn="1"/>
        </p:nvSpPr>
        <p:spPr>
          <a:xfrm rot="16200000" flipH="1">
            <a:off x="-1513890" y="1513891"/>
            <a:ext cx="6858000" cy="3830219"/>
          </a:xfrm>
          <a:custGeom>
            <a:avLst/>
            <a:gdLst>
              <a:gd name="connsiteX0" fmla="*/ 0 w 6858000"/>
              <a:gd name="connsiteY0" fmla="*/ 0 h 3830219"/>
              <a:gd name="connsiteX1" fmla="*/ 0 w 6858000"/>
              <a:gd name="connsiteY1" fmla="*/ 2994317 h 3830219"/>
              <a:gd name="connsiteX2" fmla="*/ 150933 w 6858000"/>
              <a:gd name="connsiteY2" fmla="*/ 2952927 h 3830219"/>
              <a:gd name="connsiteX3" fmla="*/ 533317 w 6858000"/>
              <a:gd name="connsiteY3" fmla="*/ 2907735 h 3830219"/>
              <a:gd name="connsiteX4" fmla="*/ 2516906 w 6858000"/>
              <a:gd name="connsiteY4" fmla="*/ 3558655 h 3830219"/>
              <a:gd name="connsiteX5" fmla="*/ 2542419 w 6858000"/>
              <a:gd name="connsiteY5" fmla="*/ 3568616 h 3830219"/>
              <a:gd name="connsiteX6" fmla="*/ 2607100 w 6858000"/>
              <a:gd name="connsiteY6" fmla="*/ 3608308 h 3830219"/>
              <a:gd name="connsiteX7" fmla="*/ 3580199 w 6858000"/>
              <a:gd name="connsiteY7" fmla="*/ 3830188 h 3830219"/>
              <a:gd name="connsiteX8" fmla="*/ 6145368 w 6858000"/>
              <a:gd name="connsiteY8" fmla="*/ 2895740 h 3830219"/>
              <a:gd name="connsiteX9" fmla="*/ 6711794 w 6858000"/>
              <a:gd name="connsiteY9" fmla="*/ 2941805 h 3830219"/>
              <a:gd name="connsiteX10" fmla="*/ 6858000 w 6858000"/>
              <a:gd name="connsiteY10" fmla="*/ 2973381 h 3830219"/>
              <a:gd name="connsiteX11" fmla="*/ 6858000 w 6858000"/>
              <a:gd name="connsiteY11" fmla="*/ 0 h 3830219"/>
              <a:gd name="connsiteX12" fmla="*/ 0 w 6858000"/>
              <a:gd name="connsiteY12" fmla="*/ 0 h 383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8000" h="3830219">
                <a:moveTo>
                  <a:pt x="0" y="0"/>
                </a:moveTo>
                <a:lnTo>
                  <a:pt x="0" y="2994317"/>
                </a:lnTo>
                <a:lnTo>
                  <a:pt x="150933" y="2952927"/>
                </a:lnTo>
                <a:cubicBezTo>
                  <a:pt x="269822" y="2926258"/>
                  <a:pt x="396478" y="2910024"/>
                  <a:pt x="533317" y="2907735"/>
                </a:cubicBezTo>
                <a:cubicBezTo>
                  <a:pt x="1559606" y="2890571"/>
                  <a:pt x="2163137" y="3401988"/>
                  <a:pt x="2516906" y="3558655"/>
                </a:cubicBezTo>
                <a:lnTo>
                  <a:pt x="2542419" y="3568616"/>
                </a:lnTo>
                <a:lnTo>
                  <a:pt x="2607100" y="3608308"/>
                </a:lnTo>
                <a:cubicBezTo>
                  <a:pt x="2866745" y="3741243"/>
                  <a:pt x="3194928" y="3832171"/>
                  <a:pt x="3580199" y="3830188"/>
                </a:cubicBezTo>
                <a:cubicBezTo>
                  <a:pt x="4607589" y="3824901"/>
                  <a:pt x="5050658" y="2914049"/>
                  <a:pt x="6145368" y="2895740"/>
                </a:cubicBezTo>
                <a:cubicBezTo>
                  <a:pt x="6350626" y="2892307"/>
                  <a:pt x="6538973" y="2910018"/>
                  <a:pt x="6711794" y="2941805"/>
                </a:cubicBezTo>
                <a:lnTo>
                  <a:pt x="6858000" y="2973381"/>
                </a:lnTo>
                <a:lnTo>
                  <a:pt x="6858000" y="0"/>
                </a:lnTo>
                <a:lnTo>
                  <a:pt x="0" y="0"/>
                </a:lnTo>
                <a:close/>
              </a:path>
            </a:pathLst>
          </a:custGeom>
          <a:gradFill>
            <a:gsLst>
              <a:gs pos="45000">
                <a:schemeClr val="accent6">
                  <a:alpha val="29951"/>
                </a:schemeClr>
              </a:gs>
              <a:gs pos="99000">
                <a:schemeClr val="accent4">
                  <a:lumMod val="75000"/>
                  <a:alpha val="2734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0" name="Straight Connector 9">
            <a:extLst>
              <a:ext uri="{FF2B5EF4-FFF2-40B4-BE49-F238E27FC236}">
                <a16:creationId xmlns:a16="http://schemas.microsoft.com/office/drawing/2014/main" id="{4CA6FFAC-0E5C-DA2F-C0F9-D5602F928AEC}"/>
              </a:ext>
            </a:extLst>
          </p:cNvPr>
          <p:cNvCxnSpPr>
            <a:cxnSpLocks/>
          </p:cNvCxnSpPr>
          <p:nvPr userDrawn="1"/>
        </p:nvCxnSpPr>
        <p:spPr>
          <a:xfrm rot="5400000">
            <a:off x="7545111" y="2275586"/>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2635032"/>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010694361"/>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Crypto: investing &amp; trading</a:t>
            </a:r>
            <a:endParaRPr lang="en-US" dirty="0"/>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75107226"/>
      </p:ext>
    </p:extLst>
  </p:cSld>
  <p:clrMapOvr>
    <a:masterClrMapping/>
  </p:clrMapOvr>
  <p:transitio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99200540"/>
      </p:ext>
    </p:extLst>
  </p:cSld>
  <p:clrMapOvr>
    <a:masterClrMapping/>
  </p:clrMapOvr>
  <p:transitio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p:txBody>
          <a:bodyPr/>
          <a:lstStyle/>
          <a:p>
            <a:r>
              <a:rPr lang="en-US"/>
              <a:t>Crypto: investing &amp; trading</a:t>
            </a:r>
            <a:endParaRPr lang="en-US" dirty="0"/>
          </a:p>
        </p:txBody>
      </p:sp>
      <p:sp>
        <p:nvSpPr>
          <p:cNvPr id="7" name="Slide Number Placeholder 6">
            <a:extLst>
              <a:ext uri="{FF2B5EF4-FFF2-40B4-BE49-F238E27FC236}">
                <a16:creationId xmlns:a16="http://schemas.microsoft.com/office/drawing/2014/main" id="{E584E7EE-5B3B-427E-9807-020AEF8C7662}"/>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35165984"/>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Freeform 15">
            <a:extLst>
              <a:ext uri="{FF2B5EF4-FFF2-40B4-BE49-F238E27FC236}">
                <a16:creationId xmlns:a16="http://schemas.microsoft.com/office/drawing/2014/main" id="{079F0D65-9DED-1DC3-6E6D-E4AD5252A007}"/>
              </a:ext>
            </a:extLst>
          </p:cNvPr>
          <p:cNvSpPr/>
          <p:nvPr userDrawn="1"/>
        </p:nvSpPr>
        <p:spPr>
          <a:xfrm rot="16200000" flipV="1">
            <a:off x="6507450" y="1163358"/>
            <a:ext cx="6858000" cy="4531278"/>
          </a:xfrm>
          <a:custGeom>
            <a:avLst/>
            <a:gdLst>
              <a:gd name="connsiteX0" fmla="*/ 6858000 w 6858000"/>
              <a:gd name="connsiteY0" fmla="*/ 3150313 h 3750964"/>
              <a:gd name="connsiteX1" fmla="*/ 6858000 w 6858000"/>
              <a:gd name="connsiteY1" fmla="*/ 0 h 3750964"/>
              <a:gd name="connsiteX2" fmla="*/ 0 w 6858000"/>
              <a:gd name="connsiteY2" fmla="*/ 0 h 3750964"/>
              <a:gd name="connsiteX3" fmla="*/ 0 w 6858000"/>
              <a:gd name="connsiteY3" fmla="*/ 3220894 h 3750964"/>
              <a:gd name="connsiteX4" fmla="*/ 10973 w 6858000"/>
              <a:gd name="connsiteY4" fmla="*/ 3230398 h 3750964"/>
              <a:gd name="connsiteX5" fmla="*/ 1661251 w 6858000"/>
              <a:gd name="connsiteY5" fmla="*/ 3750927 h 3750964"/>
              <a:gd name="connsiteX6" fmla="*/ 4893397 w 6858000"/>
              <a:gd name="connsiteY6" fmla="*/ 2661368 h 3750964"/>
              <a:gd name="connsiteX7" fmla="*/ 6834019 w 6858000"/>
              <a:gd name="connsiteY7" fmla="*/ 3137932 h 3750964"/>
              <a:gd name="connsiteX8" fmla="*/ 6858000 w 6858000"/>
              <a:gd name="connsiteY8" fmla="*/ 3150313 h 3750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3750964">
                <a:moveTo>
                  <a:pt x="6858000" y="3150313"/>
                </a:moveTo>
                <a:lnTo>
                  <a:pt x="6858000" y="0"/>
                </a:lnTo>
                <a:lnTo>
                  <a:pt x="0" y="0"/>
                </a:lnTo>
                <a:lnTo>
                  <a:pt x="0" y="3220894"/>
                </a:lnTo>
                <a:lnTo>
                  <a:pt x="10973" y="3230398"/>
                </a:lnTo>
                <a:cubicBezTo>
                  <a:pt x="366756" y="3514112"/>
                  <a:pt x="933081" y="3754395"/>
                  <a:pt x="1661251" y="3750927"/>
                </a:cubicBezTo>
                <a:cubicBezTo>
                  <a:pt x="2955776" y="3744762"/>
                  <a:pt x="3514049" y="2682714"/>
                  <a:pt x="4893397" y="2661368"/>
                </a:cubicBezTo>
                <a:cubicBezTo>
                  <a:pt x="5755490" y="2648026"/>
                  <a:pt x="6380835" y="2908605"/>
                  <a:pt x="6834019" y="3137932"/>
                </a:cubicBezTo>
                <a:lnTo>
                  <a:pt x="6858000" y="3150313"/>
                </a:lnTo>
                <a:close/>
              </a:path>
            </a:pathLst>
          </a:custGeom>
          <a:solidFill>
            <a:schemeClr val="accent4">
              <a:alpha val="1423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18">
            <a:extLst>
              <a:ext uri="{FF2B5EF4-FFF2-40B4-BE49-F238E27FC236}">
                <a16:creationId xmlns:a16="http://schemas.microsoft.com/office/drawing/2014/main" id="{9C605622-8F1F-632F-D5C0-1F2E7875EBA1}"/>
              </a:ext>
            </a:extLst>
          </p:cNvPr>
          <p:cNvSpPr/>
          <p:nvPr userDrawn="1"/>
        </p:nvSpPr>
        <p:spPr>
          <a:xfrm rot="5400000">
            <a:off x="6488397" y="1182411"/>
            <a:ext cx="6858000" cy="4493171"/>
          </a:xfrm>
          <a:custGeom>
            <a:avLst/>
            <a:gdLst>
              <a:gd name="connsiteX0" fmla="*/ 0 w 6858000"/>
              <a:gd name="connsiteY0" fmla="*/ 3300688 h 4744323"/>
              <a:gd name="connsiteX1" fmla="*/ 0 w 6858000"/>
              <a:gd name="connsiteY1" fmla="*/ 0 h 4744323"/>
              <a:gd name="connsiteX2" fmla="*/ 6858000 w 6858000"/>
              <a:gd name="connsiteY2" fmla="*/ 0 h 4744323"/>
              <a:gd name="connsiteX3" fmla="*/ 6858000 w 6858000"/>
              <a:gd name="connsiteY3" fmla="*/ 3130282 h 4744323"/>
              <a:gd name="connsiteX4" fmla="*/ 6685009 w 6858000"/>
              <a:gd name="connsiteY4" fmla="*/ 3177721 h 4744323"/>
              <a:gd name="connsiteX5" fmla="*/ 2944852 w 6858000"/>
              <a:gd name="connsiteY5" fmla="*/ 4744264 h 4744323"/>
              <a:gd name="connsiteX6" fmla="*/ 88593 w 6858000"/>
              <a:gd name="connsiteY6" fmla="*/ 3449517 h 4744323"/>
              <a:gd name="connsiteX7" fmla="*/ 0 w 6858000"/>
              <a:gd name="connsiteY7" fmla="*/ 3300688 h 4744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744323">
                <a:moveTo>
                  <a:pt x="0" y="3300688"/>
                </a:moveTo>
                <a:lnTo>
                  <a:pt x="0" y="0"/>
                </a:lnTo>
                <a:lnTo>
                  <a:pt x="6858000" y="0"/>
                </a:lnTo>
                <a:lnTo>
                  <a:pt x="6858000" y="3130282"/>
                </a:lnTo>
                <a:lnTo>
                  <a:pt x="6685009" y="3177721"/>
                </a:lnTo>
                <a:cubicBezTo>
                  <a:pt x="5333681" y="3615865"/>
                  <a:pt x="4498161" y="4736270"/>
                  <a:pt x="2944852" y="4744264"/>
                </a:cubicBezTo>
                <a:cubicBezTo>
                  <a:pt x="1511029" y="4751644"/>
                  <a:pt x="502120" y="4067469"/>
                  <a:pt x="88593" y="3449517"/>
                </a:cubicBezTo>
                <a:lnTo>
                  <a:pt x="0" y="3300688"/>
                </a:lnTo>
                <a:close/>
              </a:path>
            </a:pathLst>
          </a:custGeom>
          <a:gradFill flip="none" rotWithShape="1">
            <a:gsLst>
              <a:gs pos="4000">
                <a:schemeClr val="accent2">
                  <a:alpha val="23589"/>
                </a:schemeClr>
              </a:gs>
              <a:gs pos="79000">
                <a:schemeClr val="accent5">
                  <a:lumMod val="50000"/>
                  <a:alpha val="5218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12">
            <a:extLst>
              <a:ext uri="{FF2B5EF4-FFF2-40B4-BE49-F238E27FC236}">
                <a16:creationId xmlns:a16="http://schemas.microsoft.com/office/drawing/2014/main" id="{919AB4B2-2D3A-FCB5-0314-CC465BCC0E5D}"/>
              </a:ext>
            </a:extLst>
          </p:cNvPr>
          <p:cNvSpPr/>
          <p:nvPr userDrawn="1"/>
        </p:nvSpPr>
        <p:spPr>
          <a:xfrm rot="5400000">
            <a:off x="6926379" y="1582290"/>
            <a:ext cx="6858001" cy="3693421"/>
          </a:xfrm>
          <a:custGeom>
            <a:avLst/>
            <a:gdLst>
              <a:gd name="connsiteX0" fmla="*/ 0 w 6858001"/>
              <a:gd name="connsiteY0" fmla="*/ 3437558 h 3693421"/>
              <a:gd name="connsiteX1" fmla="*/ 0 w 6858001"/>
              <a:gd name="connsiteY1" fmla="*/ 0 h 3693421"/>
              <a:gd name="connsiteX2" fmla="*/ 6858001 w 6858001"/>
              <a:gd name="connsiteY2" fmla="*/ 0 h 3693421"/>
              <a:gd name="connsiteX3" fmla="*/ 6858001 w 6858001"/>
              <a:gd name="connsiteY3" fmla="*/ 1982949 h 3693421"/>
              <a:gd name="connsiteX4" fmla="*/ 6594582 w 6858001"/>
              <a:gd name="connsiteY4" fmla="*/ 1960784 h 3693421"/>
              <a:gd name="connsiteX5" fmla="*/ 6223032 w 6858001"/>
              <a:gd name="connsiteY5" fmla="*/ 1954544 h 3693421"/>
              <a:gd name="connsiteX6" fmla="*/ 1449771 w 6858001"/>
              <a:gd name="connsiteY6" fmla="*/ 3693362 h 3693421"/>
              <a:gd name="connsiteX7" fmla="*/ 163899 w 6858001"/>
              <a:gd name="connsiteY7" fmla="*/ 3498289 h 3693421"/>
              <a:gd name="connsiteX8" fmla="*/ 0 w 6858001"/>
              <a:gd name="connsiteY8" fmla="*/ 3437558 h 369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1" h="3693421">
                <a:moveTo>
                  <a:pt x="0" y="3437558"/>
                </a:moveTo>
                <a:lnTo>
                  <a:pt x="0" y="0"/>
                </a:lnTo>
                <a:lnTo>
                  <a:pt x="6858001" y="0"/>
                </a:lnTo>
                <a:lnTo>
                  <a:pt x="6858001" y="1982949"/>
                </a:lnTo>
                <a:lnTo>
                  <a:pt x="6594582" y="1960784"/>
                </a:lnTo>
                <a:cubicBezTo>
                  <a:pt x="6474164" y="1954657"/>
                  <a:pt x="6350346" y="1952415"/>
                  <a:pt x="6223032" y="1954544"/>
                </a:cubicBezTo>
                <a:cubicBezTo>
                  <a:pt x="4185999" y="1988612"/>
                  <a:pt x="3361537" y="3683524"/>
                  <a:pt x="1449771" y="3693362"/>
                </a:cubicBezTo>
                <a:cubicBezTo>
                  <a:pt x="971830" y="3695822"/>
                  <a:pt x="541102" y="3621442"/>
                  <a:pt x="163899" y="3498289"/>
                </a:cubicBezTo>
                <a:lnTo>
                  <a:pt x="0" y="3437558"/>
                </a:lnTo>
                <a:close/>
              </a:path>
            </a:pathLst>
          </a:custGeom>
          <a:gradFill>
            <a:gsLst>
              <a:gs pos="84000">
                <a:schemeClr val="accent4">
                  <a:alpha val="20000"/>
                </a:schemeClr>
              </a:gs>
              <a:gs pos="1000">
                <a:schemeClr val="accent6">
                  <a:alpha val="38000"/>
                </a:schemeClr>
              </a:gs>
              <a:gs pos="100000">
                <a:schemeClr val="accent6">
                  <a:alpha val="3349"/>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Slide Number Placeholder 7">
            <a:extLst>
              <a:ext uri="{FF2B5EF4-FFF2-40B4-BE49-F238E27FC236}">
                <a16:creationId xmlns:a16="http://schemas.microsoft.com/office/drawing/2014/main" id="{692257B9-FE58-1976-7115-17E05E5819EA}"/>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7" name="Footer Placeholder 6">
            <a:extLst>
              <a:ext uri="{FF2B5EF4-FFF2-40B4-BE49-F238E27FC236}">
                <a16:creationId xmlns:a16="http://schemas.microsoft.com/office/drawing/2014/main" id="{BAF040BB-6465-852C-B53C-074E90BB09D1}"/>
              </a:ext>
            </a:extLst>
          </p:cNvPr>
          <p:cNvSpPr>
            <a:spLocks noGrp="1"/>
          </p:cNvSpPr>
          <p:nvPr>
            <p:ph type="ftr" sz="quarter" idx="10"/>
          </p:nvPr>
        </p:nvSpPr>
        <p:spPr/>
        <p:txBody>
          <a:bodyPr>
            <a:noAutofit/>
          </a:bodyPr>
          <a:lstStyle/>
          <a:p>
            <a:r>
              <a:rPr lang="en-US"/>
              <a:t>Crypto: investing &amp; trading</a:t>
            </a: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536192" y="832104"/>
            <a:ext cx="8878824" cy="1069848"/>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536192" y="2212848"/>
            <a:ext cx="6422136" cy="3282696"/>
          </a:xfrm>
        </p:spPr>
        <p:txBody>
          <a:bodyPr>
            <a:noAutofit/>
          </a:bodyPr>
          <a:lstStyle>
            <a:lvl1pPr marL="347472">
              <a:lnSpc>
                <a:spcPct val="150000"/>
              </a:lnSpc>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63167423"/>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Introduction">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9BE68DE5-FB8F-C713-B589-69851789C6C5}"/>
              </a:ext>
            </a:extLst>
          </p:cNvPr>
          <p:cNvSpPr/>
          <p:nvPr userDrawn="1"/>
        </p:nvSpPr>
        <p:spPr>
          <a:xfrm>
            <a:off x="1" y="4852144"/>
            <a:ext cx="5681755" cy="2002200"/>
          </a:xfrm>
          <a:custGeom>
            <a:avLst/>
            <a:gdLst>
              <a:gd name="connsiteX0" fmla="*/ 320629 w 5681755"/>
              <a:gd name="connsiteY0" fmla="*/ 0 h 2002200"/>
              <a:gd name="connsiteX1" fmla="*/ 375829 w 5681755"/>
              <a:gd name="connsiteY1" fmla="*/ 158026 h 2002200"/>
              <a:gd name="connsiteX2" fmla="*/ 897491 w 5681755"/>
              <a:gd name="connsiteY2" fmla="*/ 961690 h 2002200"/>
              <a:gd name="connsiteX3" fmla="*/ 4054478 w 5681755"/>
              <a:gd name="connsiteY3" fmla="*/ 1474149 h 2002200"/>
              <a:gd name="connsiteX4" fmla="*/ 5679398 w 5681755"/>
              <a:gd name="connsiteY4" fmla="*/ 1986034 h 2002200"/>
              <a:gd name="connsiteX5" fmla="*/ 5681755 w 5681755"/>
              <a:gd name="connsiteY5" fmla="*/ 2002200 h 2002200"/>
              <a:gd name="connsiteX6" fmla="*/ 0 w 5681755"/>
              <a:gd name="connsiteY6" fmla="*/ 1989323 h 2002200"/>
              <a:gd name="connsiteX7" fmla="*/ 0 w 5681755"/>
              <a:gd name="connsiteY7" fmla="*/ 1952135 h 200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1755" h="2002200">
                <a:moveTo>
                  <a:pt x="320629" y="0"/>
                </a:moveTo>
                <a:lnTo>
                  <a:pt x="375829" y="158026"/>
                </a:lnTo>
                <a:cubicBezTo>
                  <a:pt x="503741" y="486192"/>
                  <a:pt x="688117" y="753054"/>
                  <a:pt x="897491" y="961690"/>
                </a:cubicBezTo>
                <a:cubicBezTo>
                  <a:pt x="1455821" y="1518049"/>
                  <a:pt x="3033468" y="1694058"/>
                  <a:pt x="4054478" y="1474149"/>
                </a:cubicBezTo>
                <a:cubicBezTo>
                  <a:pt x="5094564" y="1247948"/>
                  <a:pt x="5587838" y="1548928"/>
                  <a:pt x="5679398" y="1986034"/>
                </a:cubicBezTo>
                <a:lnTo>
                  <a:pt x="5681755" y="2002200"/>
                </a:lnTo>
                <a:lnTo>
                  <a:pt x="0" y="1989323"/>
                </a:lnTo>
                <a:lnTo>
                  <a:pt x="0" y="1952135"/>
                </a:lnTo>
                <a:close/>
              </a:path>
            </a:pathLst>
          </a:custGeom>
          <a:gradFill flip="none" rotWithShape="1">
            <a:gsLst>
              <a:gs pos="77000">
                <a:schemeClr val="accent3">
                  <a:lumMod val="25000"/>
                  <a:alpha val="0"/>
                </a:schemeClr>
              </a:gs>
              <a:gs pos="0">
                <a:schemeClr val="tx2">
                  <a:alpha val="70774"/>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22" name="Freeform: Shape 21">
            <a:extLst>
              <a:ext uri="{FF2B5EF4-FFF2-40B4-BE49-F238E27FC236}">
                <a16:creationId xmlns:a16="http://schemas.microsoft.com/office/drawing/2014/main" id="{76B337A9-EA8E-4E30-3CF4-C681F9705934}"/>
              </a:ext>
            </a:extLst>
          </p:cNvPr>
          <p:cNvSpPr/>
          <p:nvPr userDrawn="1"/>
        </p:nvSpPr>
        <p:spPr>
          <a:xfrm>
            <a:off x="1" y="0"/>
            <a:ext cx="6392389" cy="3297866"/>
          </a:xfrm>
          <a:custGeom>
            <a:avLst/>
            <a:gdLst>
              <a:gd name="connsiteX0" fmla="*/ 0 w 6392389"/>
              <a:gd name="connsiteY0" fmla="*/ 0 h 3297866"/>
              <a:gd name="connsiteX1" fmla="*/ 6392389 w 6392389"/>
              <a:gd name="connsiteY1" fmla="*/ 0 h 3297866"/>
              <a:gd name="connsiteX2" fmla="*/ 6039257 w 6392389"/>
              <a:gd name="connsiteY2" fmla="*/ 205593 h 3297866"/>
              <a:gd name="connsiteX3" fmla="*/ 4044501 w 6392389"/>
              <a:gd name="connsiteY3" fmla="*/ 1885401 h 3297866"/>
              <a:gd name="connsiteX4" fmla="*/ 41384 w 6392389"/>
              <a:gd name="connsiteY4" fmla="*/ 2408804 h 3297866"/>
              <a:gd name="connsiteX5" fmla="*/ 0 w 6392389"/>
              <a:gd name="connsiteY5" fmla="*/ 2349004 h 329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92389" h="3297866">
                <a:moveTo>
                  <a:pt x="0" y="0"/>
                </a:moveTo>
                <a:lnTo>
                  <a:pt x="6392389" y="0"/>
                </a:lnTo>
                <a:lnTo>
                  <a:pt x="6039257" y="205593"/>
                </a:lnTo>
                <a:cubicBezTo>
                  <a:pt x="5243960" y="694220"/>
                  <a:pt x="4533171" y="1286369"/>
                  <a:pt x="4044501" y="1885401"/>
                </a:cubicBezTo>
                <a:cubicBezTo>
                  <a:pt x="2455953" y="3842789"/>
                  <a:pt x="879065" y="3516921"/>
                  <a:pt x="41384" y="2408804"/>
                </a:cubicBezTo>
                <a:lnTo>
                  <a:pt x="0" y="2349004"/>
                </a:lnTo>
                <a:close/>
              </a:path>
            </a:pathLst>
          </a:custGeom>
          <a:gradFill flip="none" rotWithShape="1">
            <a:gsLst>
              <a:gs pos="20000">
                <a:schemeClr val="accent3">
                  <a:lumMod val="25000"/>
                </a:schemeClr>
              </a:gs>
              <a:gs pos="100000">
                <a:schemeClr val="tx2">
                  <a:alpha val="54000"/>
                </a:schemeClr>
              </a:gs>
            </a:gsLst>
            <a:lin ang="10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5" name="Freeform: Shape 14">
            <a:extLst>
              <a:ext uri="{FF2B5EF4-FFF2-40B4-BE49-F238E27FC236}">
                <a16:creationId xmlns:a16="http://schemas.microsoft.com/office/drawing/2014/main" id="{3385D1DB-F6B1-8F65-1FDB-5CDD731A6DFC}"/>
              </a:ext>
            </a:extLst>
          </p:cNvPr>
          <p:cNvSpPr/>
          <p:nvPr userDrawn="1"/>
        </p:nvSpPr>
        <p:spPr>
          <a:xfrm>
            <a:off x="9517205" y="2"/>
            <a:ext cx="2674794" cy="6857999"/>
          </a:xfrm>
          <a:custGeom>
            <a:avLst/>
            <a:gdLst>
              <a:gd name="connsiteX0" fmla="*/ 2674793 w 2674794"/>
              <a:gd name="connsiteY0" fmla="*/ 0 h 6857999"/>
              <a:gd name="connsiteX1" fmla="*/ 2674794 w 2674794"/>
              <a:gd name="connsiteY1" fmla="*/ 6857999 h 6857999"/>
              <a:gd name="connsiteX2" fmla="*/ 1158844 w 2674794"/>
              <a:gd name="connsiteY2" fmla="*/ 6857999 h 6857999"/>
              <a:gd name="connsiteX3" fmla="*/ 1212639 w 2674794"/>
              <a:gd name="connsiteY3" fmla="*/ 6771304 h 6857999"/>
              <a:gd name="connsiteX4" fmla="*/ 1327460 w 2674794"/>
              <a:gd name="connsiteY4" fmla="*/ 6554527 h 6857999"/>
              <a:gd name="connsiteX5" fmla="*/ 545566 w 2674794"/>
              <a:gd name="connsiteY5" fmla="*/ 2293136 h 6857999"/>
              <a:gd name="connsiteX6" fmla="*/ 381787 w 2674794"/>
              <a:gd name="connsiteY6" fmla="*/ 3827 h 6857999"/>
              <a:gd name="connsiteX7" fmla="*/ 386161 w 2674794"/>
              <a:gd name="connsiteY7"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4794" h="6857999">
                <a:moveTo>
                  <a:pt x="2674793" y="0"/>
                </a:moveTo>
                <a:lnTo>
                  <a:pt x="2674794" y="6857999"/>
                </a:lnTo>
                <a:lnTo>
                  <a:pt x="1158844" y="6857999"/>
                </a:lnTo>
                <a:lnTo>
                  <a:pt x="1212639" y="6771304"/>
                </a:lnTo>
                <a:cubicBezTo>
                  <a:pt x="1256917" y="6696480"/>
                  <a:pt x="1295401" y="6624001"/>
                  <a:pt x="1327460" y="6554527"/>
                </a:cubicBezTo>
                <a:cubicBezTo>
                  <a:pt x="1840424" y="5442926"/>
                  <a:pt x="1337703" y="3374924"/>
                  <a:pt x="545566" y="2293136"/>
                </a:cubicBezTo>
                <a:cubicBezTo>
                  <a:pt x="-210423" y="1266170"/>
                  <a:pt x="-98154" y="469786"/>
                  <a:pt x="381787" y="3827"/>
                </a:cubicBezTo>
                <a:lnTo>
                  <a:pt x="386161" y="0"/>
                </a:lnTo>
                <a:close/>
              </a:path>
            </a:pathLst>
          </a:custGeom>
          <a:solidFill>
            <a:schemeClr val="tx2">
              <a:alpha val="3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sp>
        <p:nvSpPr>
          <p:cNvPr id="11" name="glass card">
            <a:extLst>
              <a:ext uri="{FF2B5EF4-FFF2-40B4-BE49-F238E27FC236}">
                <a16:creationId xmlns:a16="http://schemas.microsoft.com/office/drawing/2014/main" id="{BAC99002-32F5-F4C1-2519-F23274B0580C}"/>
              </a:ext>
            </a:extLst>
          </p:cNvPr>
          <p:cNvSpPr/>
          <p:nvPr userDrawn="1"/>
        </p:nvSpPr>
        <p:spPr>
          <a:xfrm>
            <a:off x="1365705" y="1005155"/>
            <a:ext cx="9243233" cy="4978750"/>
          </a:xfrm>
          <a:prstGeom prst="roundRect">
            <a:avLst>
              <a:gd name="adj" fmla="val 6806"/>
            </a:avLst>
          </a:prstGeom>
          <a:gradFill>
            <a:gsLst>
              <a:gs pos="100000">
                <a:schemeClr val="bg1">
                  <a:alpha val="3000"/>
                </a:schemeClr>
              </a:gs>
              <a:gs pos="47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7" name="Freeform: Shape 26">
            <a:extLst>
              <a:ext uri="{FF2B5EF4-FFF2-40B4-BE49-F238E27FC236}">
                <a16:creationId xmlns:a16="http://schemas.microsoft.com/office/drawing/2014/main" id="{0DF239B3-DB66-3CD4-1BFE-4EBA82BC4A44}"/>
              </a:ext>
            </a:extLst>
          </p:cNvPr>
          <p:cNvSpPr/>
          <p:nvPr userDrawn="1"/>
        </p:nvSpPr>
        <p:spPr>
          <a:xfrm>
            <a:off x="0" y="5255333"/>
            <a:ext cx="2769194" cy="1602667"/>
          </a:xfrm>
          <a:custGeom>
            <a:avLst/>
            <a:gdLst>
              <a:gd name="connsiteX0" fmla="*/ 0 w 2769194"/>
              <a:gd name="connsiteY0" fmla="*/ 0 h 1602667"/>
              <a:gd name="connsiteX1" fmla="*/ 93250 w 2769194"/>
              <a:gd name="connsiteY1" fmla="*/ 101565 h 1602667"/>
              <a:gd name="connsiteX2" fmla="*/ 2646213 w 2769194"/>
              <a:gd name="connsiteY2" fmla="*/ 1567071 h 1602667"/>
              <a:gd name="connsiteX3" fmla="*/ 2769194 w 2769194"/>
              <a:gd name="connsiteY3" fmla="*/ 1602667 h 1602667"/>
              <a:gd name="connsiteX4" fmla="*/ 0 w 2769194"/>
              <a:gd name="connsiteY4" fmla="*/ 1602667 h 1602667"/>
              <a:gd name="connsiteX5" fmla="*/ 0 w 2769194"/>
              <a:gd name="connsiteY5" fmla="*/ 807120 h 1602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9194" h="1602667">
                <a:moveTo>
                  <a:pt x="0" y="0"/>
                </a:moveTo>
                <a:lnTo>
                  <a:pt x="93250" y="101565"/>
                </a:lnTo>
                <a:cubicBezTo>
                  <a:pt x="702540" y="735306"/>
                  <a:pt x="1672588" y="1259605"/>
                  <a:pt x="2646213" y="1567071"/>
                </a:cubicBezTo>
                <a:lnTo>
                  <a:pt x="2769194" y="1602667"/>
                </a:lnTo>
                <a:lnTo>
                  <a:pt x="0" y="1602667"/>
                </a:lnTo>
                <a:lnTo>
                  <a:pt x="0" y="807120"/>
                </a:lnTo>
                <a:close/>
              </a:path>
            </a:pathLst>
          </a:custGeom>
          <a:gradFill flip="none" rotWithShape="1">
            <a:gsLst>
              <a:gs pos="60000">
                <a:schemeClr val="accent3">
                  <a:alpha val="45000"/>
                </a:schemeClr>
              </a:gs>
              <a:gs pos="99000">
                <a:schemeClr val="accent5">
                  <a:alpha val="66721"/>
                </a:schemeClr>
              </a:gs>
            </a:gsLst>
            <a:path path="circl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solidFill>
                <a:schemeClr val="tx1"/>
              </a:solidFill>
            </a:endParaRPr>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7169908"/>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524000" y="2029968"/>
            <a:ext cx="9144000" cy="1069848"/>
          </a:xfrm>
        </p:spPr>
        <p:txBody>
          <a:bodyPr anchor="b">
            <a:no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38039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reeform 3">
            <a:extLst>
              <a:ext uri="{FF2B5EF4-FFF2-40B4-BE49-F238E27FC236}">
                <a16:creationId xmlns:a16="http://schemas.microsoft.com/office/drawing/2014/main" id="{F1F20C20-DE23-6FE7-74A0-517218ACED7A}"/>
              </a:ext>
            </a:extLst>
          </p:cNvPr>
          <p:cNvSpPr/>
          <p:nvPr userDrawn="1"/>
        </p:nvSpPr>
        <p:spPr>
          <a:xfrm rot="10800000">
            <a:off x="-1" y="5019503"/>
            <a:ext cx="9676770" cy="18384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29177"/>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4">
            <a:extLst>
              <a:ext uri="{FF2B5EF4-FFF2-40B4-BE49-F238E27FC236}">
                <a16:creationId xmlns:a16="http://schemas.microsoft.com/office/drawing/2014/main" id="{98E2EA35-4179-2438-E1D1-02EFA8830FF9}"/>
              </a:ext>
            </a:extLst>
          </p:cNvPr>
          <p:cNvSpPr/>
          <p:nvPr userDrawn="1"/>
        </p:nvSpPr>
        <p:spPr>
          <a:xfrm flipV="1">
            <a:off x="2763044" y="6076116"/>
            <a:ext cx="3946673" cy="781884"/>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accent4">
                  <a:lumMod val="75000"/>
                  <a:alpha val="46295"/>
                </a:schemeClr>
              </a:gs>
              <a:gs pos="33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5">
            <a:extLst>
              <a:ext uri="{FF2B5EF4-FFF2-40B4-BE49-F238E27FC236}">
                <a16:creationId xmlns:a16="http://schemas.microsoft.com/office/drawing/2014/main" id="{A7C0B16B-87E9-E92C-62F3-D1844BEE5B2D}"/>
              </a:ext>
            </a:extLst>
          </p:cNvPr>
          <p:cNvSpPr/>
          <p:nvPr userDrawn="1"/>
        </p:nvSpPr>
        <p:spPr>
          <a:xfrm rot="10800000">
            <a:off x="5393054" y="601597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6">
            <a:extLst>
              <a:ext uri="{FF2B5EF4-FFF2-40B4-BE49-F238E27FC236}">
                <a16:creationId xmlns:a16="http://schemas.microsoft.com/office/drawing/2014/main" id="{51F4118C-3B46-F20B-EF12-E16F7513844C}"/>
              </a:ext>
            </a:extLst>
          </p:cNvPr>
          <p:cNvSpPr/>
          <p:nvPr userDrawn="1"/>
        </p:nvSpPr>
        <p:spPr>
          <a:xfrm rot="10800000" flipH="1">
            <a:off x="-2688" y="5263861"/>
            <a:ext cx="12192000" cy="1599109"/>
          </a:xfrm>
          <a:custGeom>
            <a:avLst/>
            <a:gdLst>
              <a:gd name="connsiteX0" fmla="*/ 1373073 w 12192000"/>
              <a:gd name="connsiteY0" fmla="*/ 1599066 h 1599109"/>
              <a:gd name="connsiteX1" fmla="*/ 4901233 w 12192000"/>
              <a:gd name="connsiteY1" fmla="*/ 313816 h 1599109"/>
              <a:gd name="connsiteX2" fmla="*/ 7629483 w 12192000"/>
              <a:gd name="connsiteY2" fmla="*/ 1209099 h 1599109"/>
              <a:gd name="connsiteX3" fmla="*/ 7664573 w 12192000"/>
              <a:gd name="connsiteY3" fmla="*/ 1222798 h 1599109"/>
              <a:gd name="connsiteX4" fmla="*/ 7753536 w 12192000"/>
              <a:gd name="connsiteY4" fmla="*/ 1277391 h 1599109"/>
              <a:gd name="connsiteX5" fmla="*/ 9091947 w 12192000"/>
              <a:gd name="connsiteY5" fmla="*/ 1582567 h 1599109"/>
              <a:gd name="connsiteX6" fmla="*/ 12094171 w 12192000"/>
              <a:gd name="connsiteY6" fmla="*/ 359476 h 1599109"/>
              <a:gd name="connsiteX7" fmla="*/ 12192000 w 12192000"/>
              <a:gd name="connsiteY7" fmla="*/ 342643 h 1599109"/>
              <a:gd name="connsiteX8" fmla="*/ 12192000 w 12192000"/>
              <a:gd name="connsiteY8" fmla="*/ 0 h 1599109"/>
              <a:gd name="connsiteX9" fmla="*/ 0 w 12192000"/>
              <a:gd name="connsiteY9" fmla="*/ 0 h 1599109"/>
              <a:gd name="connsiteX10" fmla="*/ 0 w 12192000"/>
              <a:gd name="connsiteY10" fmla="*/ 1274406 h 1599109"/>
              <a:gd name="connsiteX11" fmla="*/ 34662 w 12192000"/>
              <a:gd name="connsiteY11" fmla="*/ 1293889 h 1599109"/>
              <a:gd name="connsiteX12" fmla="*/ 1373073 w 12192000"/>
              <a:gd name="connsiteY12" fmla="*/ 1599066 h 159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1599109">
                <a:moveTo>
                  <a:pt x="1373073" y="1599066"/>
                </a:moveTo>
                <a:cubicBezTo>
                  <a:pt x="2786156" y="1591793"/>
                  <a:pt x="3395560" y="338997"/>
                  <a:pt x="4901233" y="313816"/>
                </a:cubicBezTo>
                <a:cubicBezTo>
                  <a:pt x="6312803" y="290208"/>
                  <a:pt x="7142906" y="993618"/>
                  <a:pt x="7629483" y="1209099"/>
                </a:cubicBezTo>
                <a:lnTo>
                  <a:pt x="7664573" y="1222798"/>
                </a:lnTo>
                <a:lnTo>
                  <a:pt x="7753536" y="1277391"/>
                </a:lnTo>
                <a:cubicBezTo>
                  <a:pt x="8110655" y="1460232"/>
                  <a:pt x="8562041" y="1585295"/>
                  <a:pt x="9091947" y="1582567"/>
                </a:cubicBezTo>
                <a:cubicBezTo>
                  <a:pt x="10328396" y="1576205"/>
                  <a:pt x="10949524" y="616237"/>
                  <a:pt x="12094171" y="359476"/>
                </a:cubicBezTo>
                <a:lnTo>
                  <a:pt x="12192000" y="342643"/>
                </a:lnTo>
                <a:lnTo>
                  <a:pt x="12192000" y="0"/>
                </a:lnTo>
                <a:lnTo>
                  <a:pt x="0" y="0"/>
                </a:lnTo>
                <a:lnTo>
                  <a:pt x="0" y="1274406"/>
                </a:lnTo>
                <a:lnTo>
                  <a:pt x="34662" y="1293889"/>
                </a:lnTo>
                <a:cubicBezTo>
                  <a:pt x="391780" y="1476730"/>
                  <a:pt x="843167" y="1601794"/>
                  <a:pt x="1373073" y="1599066"/>
                </a:cubicBezTo>
                <a:close/>
              </a:path>
            </a:pathLst>
          </a:custGeom>
          <a:gradFill flip="none" rotWithShape="1">
            <a:gsLst>
              <a:gs pos="0">
                <a:schemeClr val="accent6">
                  <a:alpha val="69328"/>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3" name="Straight Connector 12">
            <a:extLst>
              <a:ext uri="{FF2B5EF4-FFF2-40B4-BE49-F238E27FC236}">
                <a16:creationId xmlns:a16="http://schemas.microsoft.com/office/drawing/2014/main" id="{CD0F8AA9-2207-2D4C-C2E0-FEF14E2D9ACF}"/>
              </a:ext>
            </a:extLst>
          </p:cNvPr>
          <p:cNvCxnSpPr>
            <a:cxnSpLocks/>
          </p:cNvCxnSpPr>
          <p:nvPr userDrawn="1"/>
        </p:nvCxnSpPr>
        <p:spPr>
          <a:xfrm rot="5400000">
            <a:off x="6095999" y="2597191"/>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2753215"/>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hart or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p:txBody>
          <a:bodyPr anchor="b">
            <a:noAutofit/>
          </a:bodyPr>
          <a:lstStyle>
            <a:lvl1pPr algn="ct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4">
            <a:extLst>
              <a:ext uri="{FF2B5EF4-FFF2-40B4-BE49-F238E27FC236}">
                <a16:creationId xmlns:a16="http://schemas.microsoft.com/office/drawing/2014/main" id="{4A4F769D-48D3-2655-40A4-674F657B741D}"/>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4" name="Footer Placeholder 3">
            <a:extLst>
              <a:ext uri="{FF2B5EF4-FFF2-40B4-BE49-F238E27FC236}">
                <a16:creationId xmlns:a16="http://schemas.microsoft.com/office/drawing/2014/main" id="{33FA0756-78EA-68DD-4650-F40EF5F2520E}"/>
              </a:ext>
            </a:extLst>
          </p:cNvPr>
          <p:cNvSpPr>
            <a:spLocks noGrp="1"/>
          </p:cNvSpPr>
          <p:nvPr>
            <p:ph type="ftr" sz="quarter" idx="10"/>
          </p:nvPr>
        </p:nvSpPr>
        <p:spPr/>
        <p:txBody>
          <a:bodyPr>
            <a:noAutofit/>
          </a:bodyPr>
          <a:lstStyle/>
          <a:p>
            <a:r>
              <a:rPr lang="en-US"/>
              <a:t>Crypto: investing &amp; trading</a:t>
            </a:r>
            <a:endParaRPr lang="en-US" dirty="0"/>
          </a:p>
        </p:txBody>
      </p:sp>
    </p:spTree>
    <p:extLst>
      <p:ext uri="{BB962C8B-B14F-4D97-AF65-F5344CB8AC3E}">
        <p14:creationId xmlns:p14="http://schemas.microsoft.com/office/powerpoint/2010/main" val="734534032"/>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Quote">
    <p:spTree>
      <p:nvGrpSpPr>
        <p:cNvPr id="1" name=""/>
        <p:cNvGrpSpPr/>
        <p:nvPr/>
      </p:nvGrpSpPr>
      <p:grpSpPr>
        <a:xfrm>
          <a:off x="0" y="0"/>
          <a:ext cx="0" cy="0"/>
          <a:chOff x="0" y="0"/>
          <a:chExt cx="0" cy="0"/>
        </a:xfrm>
      </p:grpSpPr>
      <p:sp>
        <p:nvSpPr>
          <p:cNvPr id="21" name="Freeform 6">
            <a:extLst>
              <a:ext uri="{FF2B5EF4-FFF2-40B4-BE49-F238E27FC236}">
                <a16:creationId xmlns:a16="http://schemas.microsoft.com/office/drawing/2014/main" id="{77AD3460-2264-3A46-993B-9F2AACED0504}"/>
              </a:ext>
            </a:extLst>
          </p:cNvPr>
          <p:cNvSpPr/>
          <p:nvPr userDrawn="1"/>
        </p:nvSpPr>
        <p:spPr>
          <a:xfrm rot="10800000">
            <a:off x="5393054"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7">
            <a:extLst>
              <a:ext uri="{FF2B5EF4-FFF2-40B4-BE49-F238E27FC236}">
                <a16:creationId xmlns:a16="http://schemas.microsoft.com/office/drawing/2014/main" id="{BBBF3E9C-CCEA-98FA-7F69-55AF07558021}"/>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9">
            <a:extLst>
              <a:ext uri="{FF2B5EF4-FFF2-40B4-BE49-F238E27FC236}">
                <a16:creationId xmlns:a16="http://schemas.microsoft.com/office/drawing/2014/main" id="{4F937A84-95EC-EB44-470A-C82AD8E99897}"/>
              </a:ext>
            </a:extLst>
          </p:cNvPr>
          <p:cNvSpPr/>
          <p:nvPr userDrawn="1"/>
        </p:nvSpPr>
        <p:spPr>
          <a:xfrm>
            <a:off x="-24334" y="0"/>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3916598 w 12218982"/>
              <a:gd name="connsiteY10" fmla="*/ 272807 h 6860673"/>
              <a:gd name="connsiteX11" fmla="*/ 3863345 w 12218982"/>
              <a:gd name="connsiteY11" fmla="*/ 286233 h 6860673"/>
              <a:gd name="connsiteX12" fmla="*/ 3729781 w 12218982"/>
              <a:gd name="connsiteY12" fmla="*/ 323286 h 6860673"/>
              <a:gd name="connsiteX13" fmla="*/ 1717096 w 12218982"/>
              <a:gd name="connsiteY13" fmla="*/ 1451719 h 6860673"/>
              <a:gd name="connsiteX14" fmla="*/ 708597 w 12218982"/>
              <a:gd name="connsiteY14" fmla="*/ 2695590 h 6860673"/>
              <a:gd name="connsiteX15" fmla="*/ 486880 w 12218982"/>
              <a:gd name="connsiteY15" fmla="*/ 3274865 h 6860673"/>
              <a:gd name="connsiteX16" fmla="*/ 365997 w 12218982"/>
              <a:gd name="connsiteY16" fmla="*/ 3984708 h 6860673"/>
              <a:gd name="connsiteX17" fmla="*/ 341340 w 12218982"/>
              <a:gd name="connsiteY17" fmla="*/ 4301231 h 6860673"/>
              <a:gd name="connsiteX18" fmla="*/ 341340 w 12218982"/>
              <a:gd name="connsiteY18" fmla="*/ 5007890 h 6860673"/>
              <a:gd name="connsiteX19" fmla="*/ 343276 w 12218982"/>
              <a:gd name="connsiteY19" fmla="*/ 5047516 h 6860673"/>
              <a:gd name="connsiteX20" fmla="*/ 814636 w 12218982"/>
              <a:gd name="connsiteY20" fmla="*/ 6666819 h 6860673"/>
              <a:gd name="connsiteX21" fmla="*/ 915601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4862080" y="106647"/>
                  <a:pt x="4363654" y="168899"/>
                  <a:pt x="3916598" y="272807"/>
                </a:cubicBezTo>
                <a:lnTo>
                  <a:pt x="3863345" y="286233"/>
                </a:lnTo>
                <a:lnTo>
                  <a:pt x="3729781" y="323286"/>
                </a:lnTo>
                <a:cubicBezTo>
                  <a:pt x="3036967" y="532141"/>
                  <a:pt x="2352843" y="836886"/>
                  <a:pt x="1717096" y="1451719"/>
                </a:cubicBezTo>
                <a:cubicBezTo>
                  <a:pt x="1293264" y="1861607"/>
                  <a:pt x="966036" y="2282242"/>
                  <a:pt x="708597" y="2695590"/>
                </a:cubicBezTo>
                <a:cubicBezTo>
                  <a:pt x="593502" y="2938109"/>
                  <a:pt x="544310" y="3015870"/>
                  <a:pt x="486880" y="3274865"/>
                </a:cubicBezTo>
                <a:cubicBezTo>
                  <a:pt x="434927" y="3498394"/>
                  <a:pt x="385149" y="3635910"/>
                  <a:pt x="365997" y="3984708"/>
                </a:cubicBezTo>
                <a:lnTo>
                  <a:pt x="341340" y="4301231"/>
                </a:lnTo>
                <a:lnTo>
                  <a:pt x="341340" y="5007890"/>
                </a:lnTo>
                <a:cubicBezTo>
                  <a:pt x="341985" y="5021099"/>
                  <a:pt x="342631" y="5034307"/>
                  <a:pt x="343276" y="5047516"/>
                </a:cubicBezTo>
                <a:cubicBezTo>
                  <a:pt x="393784" y="5666740"/>
                  <a:pt x="577442" y="6188267"/>
                  <a:pt x="814636" y="6666819"/>
                </a:cubicBezTo>
                <a:lnTo>
                  <a:pt x="915601"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25000"/>
                  <a:alpha val="60164"/>
                </a:schemeClr>
              </a:gs>
              <a:gs pos="77000">
                <a:schemeClr val="accent3">
                  <a:lumMod val="25000"/>
                  <a:alpha val="29492"/>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10">
            <a:extLst>
              <a:ext uri="{FF2B5EF4-FFF2-40B4-BE49-F238E27FC236}">
                <a16:creationId xmlns:a16="http://schemas.microsoft.com/office/drawing/2014/main" id="{A9BF091C-5F88-B50F-03BB-284950253993}"/>
              </a:ext>
            </a:extLst>
          </p:cNvPr>
          <p:cNvSpPr/>
          <p:nvPr userDrawn="1"/>
        </p:nvSpPr>
        <p:spPr>
          <a:xfrm flipV="1">
            <a:off x="204060" y="5377862"/>
            <a:ext cx="7471211" cy="1480138"/>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tx2">
                  <a:alpha val="8123"/>
                </a:schemeClr>
              </a:gs>
              <a:gs pos="33000">
                <a:schemeClr val="accent6">
                  <a:alpha val="13919"/>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16">
            <a:extLst>
              <a:ext uri="{FF2B5EF4-FFF2-40B4-BE49-F238E27FC236}">
                <a16:creationId xmlns:a16="http://schemas.microsoft.com/office/drawing/2014/main" id="{3FF8B459-35F5-072D-56FA-415EEABE6DC2}"/>
              </a:ext>
            </a:extLst>
          </p:cNvPr>
          <p:cNvSpPr/>
          <p:nvPr userDrawn="1"/>
        </p:nvSpPr>
        <p:spPr>
          <a:xfrm rot="10800000">
            <a:off x="-30287" y="4822578"/>
            <a:ext cx="12230888" cy="2040391"/>
          </a:xfrm>
          <a:custGeom>
            <a:avLst/>
            <a:gdLst>
              <a:gd name="connsiteX0" fmla="*/ 1751979 w 12230888"/>
              <a:gd name="connsiteY0" fmla="*/ 2040336 h 2040391"/>
              <a:gd name="connsiteX1" fmla="*/ 44227 w 12230888"/>
              <a:gd name="connsiteY1" fmla="*/ 1650944 h 2040391"/>
              <a:gd name="connsiteX2" fmla="*/ 0 w 12230888"/>
              <a:gd name="connsiteY2" fmla="*/ 1626084 h 2040391"/>
              <a:gd name="connsiteX3" fmla="*/ 0 w 12230888"/>
              <a:gd name="connsiteY3" fmla="*/ 0 h 2040391"/>
              <a:gd name="connsiteX4" fmla="*/ 12230888 w 12230888"/>
              <a:gd name="connsiteY4" fmla="*/ 0 h 2040391"/>
              <a:gd name="connsiteX5" fmla="*/ 12230888 w 12230888"/>
              <a:gd name="connsiteY5" fmla="*/ 1945571 h 2040391"/>
              <a:gd name="connsiteX6" fmla="*/ 12158569 w 12230888"/>
              <a:gd name="connsiteY6" fmla="*/ 1963333 h 2040391"/>
              <a:gd name="connsiteX7" fmla="*/ 11600914 w 12230888"/>
              <a:gd name="connsiteY7" fmla="*/ 2019284 h 2040391"/>
              <a:gd name="connsiteX8" fmla="*/ 9893162 w 12230888"/>
              <a:gd name="connsiteY8" fmla="*/ 1629893 h 2040391"/>
              <a:gd name="connsiteX9" fmla="*/ 9779649 w 12230888"/>
              <a:gd name="connsiteY9" fmla="*/ 1560235 h 2040391"/>
              <a:gd name="connsiteX10" fmla="*/ 9734876 w 12230888"/>
              <a:gd name="connsiteY10" fmla="*/ 1542756 h 2040391"/>
              <a:gd name="connsiteX11" fmla="*/ 6253752 w 12230888"/>
              <a:gd name="connsiteY11" fmla="*/ 400415 h 2040391"/>
              <a:gd name="connsiteX12" fmla="*/ 1751979 w 12230888"/>
              <a:gd name="connsiteY12" fmla="*/ 2040336 h 2040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30888" h="2040391">
                <a:moveTo>
                  <a:pt x="1751979" y="2040336"/>
                </a:moveTo>
                <a:cubicBezTo>
                  <a:pt x="1075843" y="2043817"/>
                  <a:pt x="499894" y="1884241"/>
                  <a:pt x="44227" y="1650944"/>
                </a:cubicBezTo>
                <a:lnTo>
                  <a:pt x="0" y="1626084"/>
                </a:lnTo>
                <a:lnTo>
                  <a:pt x="0" y="0"/>
                </a:lnTo>
                <a:lnTo>
                  <a:pt x="12230888" y="0"/>
                </a:lnTo>
                <a:lnTo>
                  <a:pt x="12230888" y="1945571"/>
                </a:lnTo>
                <a:lnTo>
                  <a:pt x="12158569" y="1963333"/>
                </a:lnTo>
                <a:cubicBezTo>
                  <a:pt x="11983060" y="1998243"/>
                  <a:pt x="11798121" y="2018269"/>
                  <a:pt x="11600914" y="2019284"/>
                </a:cubicBezTo>
                <a:cubicBezTo>
                  <a:pt x="10924778" y="2022765"/>
                  <a:pt x="10348830" y="1863190"/>
                  <a:pt x="9893162" y="1629893"/>
                </a:cubicBezTo>
                <a:lnTo>
                  <a:pt x="9779649" y="1560235"/>
                </a:lnTo>
                <a:lnTo>
                  <a:pt x="9734876" y="1542756"/>
                </a:lnTo>
                <a:cubicBezTo>
                  <a:pt x="9114026" y="1267812"/>
                  <a:pt x="8054852" y="370292"/>
                  <a:pt x="6253752" y="400415"/>
                </a:cubicBezTo>
                <a:cubicBezTo>
                  <a:pt x="4332581" y="432545"/>
                  <a:pt x="3555009" y="2031056"/>
                  <a:pt x="1751979" y="2040336"/>
                </a:cubicBezTo>
                <a:close/>
              </a:path>
            </a:pathLst>
          </a:custGeom>
          <a:gradFill flip="none" rotWithShape="1">
            <a:gsLst>
              <a:gs pos="0">
                <a:schemeClr val="accent6">
                  <a:alpha val="23907"/>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Freeform 17">
            <a:extLst>
              <a:ext uri="{FF2B5EF4-FFF2-40B4-BE49-F238E27FC236}">
                <a16:creationId xmlns:a16="http://schemas.microsoft.com/office/drawing/2014/main" id="{73867BC1-390E-647F-B33F-8622748E6530}"/>
              </a:ext>
            </a:extLst>
          </p:cNvPr>
          <p:cNvSpPr/>
          <p:nvPr userDrawn="1"/>
        </p:nvSpPr>
        <p:spPr>
          <a:xfrm>
            <a:off x="0" y="0"/>
            <a:ext cx="12192000" cy="2035422"/>
          </a:xfrm>
          <a:custGeom>
            <a:avLst/>
            <a:gdLst>
              <a:gd name="connsiteX0" fmla="*/ 0 w 12192000"/>
              <a:gd name="connsiteY0" fmla="*/ 0 h 2035422"/>
              <a:gd name="connsiteX1" fmla="*/ 12192000 w 12192000"/>
              <a:gd name="connsiteY1" fmla="*/ 0 h 2035422"/>
              <a:gd name="connsiteX2" fmla="*/ 12192000 w 12192000"/>
              <a:gd name="connsiteY2" fmla="*/ 1759689 h 2035422"/>
              <a:gd name="connsiteX3" fmla="*/ 12103306 w 12192000"/>
              <a:gd name="connsiteY3" fmla="*/ 1729773 h 2035422"/>
              <a:gd name="connsiteX4" fmla="*/ 11659615 w 12192000"/>
              <a:gd name="connsiteY4" fmla="*/ 1535038 h 2035422"/>
              <a:gd name="connsiteX5" fmla="*/ 11521247 w 12192000"/>
              <a:gd name="connsiteY5" fmla="*/ 1450127 h 2035422"/>
              <a:gd name="connsiteX6" fmla="*/ 11466670 w 12192000"/>
              <a:gd name="connsiteY6" fmla="*/ 1428821 h 2035422"/>
              <a:gd name="connsiteX7" fmla="*/ 7223297 w 12192000"/>
              <a:gd name="connsiteY7" fmla="*/ 36346 h 2035422"/>
              <a:gd name="connsiteX8" fmla="*/ 1735787 w 12192000"/>
              <a:gd name="connsiteY8" fmla="*/ 2035354 h 2035422"/>
              <a:gd name="connsiteX9" fmla="*/ 97785 w 12192000"/>
              <a:gd name="connsiteY9" fmla="*/ 1755433 h 2035422"/>
              <a:gd name="connsiteX10" fmla="*/ 0 w 12192000"/>
              <a:gd name="connsiteY10" fmla="*/ 1715854 h 2035422"/>
              <a:gd name="connsiteX11" fmla="*/ 0 w 12192000"/>
              <a:gd name="connsiteY11" fmla="*/ 0 h 2035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2035422">
                <a:moveTo>
                  <a:pt x="0" y="0"/>
                </a:moveTo>
                <a:lnTo>
                  <a:pt x="12192000" y="0"/>
                </a:lnTo>
                <a:lnTo>
                  <a:pt x="12192000" y="1759689"/>
                </a:lnTo>
                <a:lnTo>
                  <a:pt x="12103306" y="1729773"/>
                </a:lnTo>
                <a:cubicBezTo>
                  <a:pt x="11946501" y="1671612"/>
                  <a:pt x="11798476" y="1606133"/>
                  <a:pt x="11659615" y="1535038"/>
                </a:cubicBezTo>
                <a:lnTo>
                  <a:pt x="11521247" y="1450127"/>
                </a:lnTo>
                <a:lnTo>
                  <a:pt x="11466670" y="1428821"/>
                </a:lnTo>
                <a:cubicBezTo>
                  <a:pt x="10709874" y="1093673"/>
                  <a:pt x="9418777" y="-373"/>
                  <a:pt x="7223297" y="36346"/>
                </a:cubicBezTo>
                <a:cubicBezTo>
                  <a:pt x="4881454" y="75511"/>
                  <a:pt x="3933620" y="2024042"/>
                  <a:pt x="1735787" y="2035354"/>
                </a:cubicBezTo>
                <a:cubicBezTo>
                  <a:pt x="1117647" y="2038536"/>
                  <a:pt x="568201" y="1929916"/>
                  <a:pt x="97785" y="1755433"/>
                </a:cubicBezTo>
                <a:lnTo>
                  <a:pt x="0" y="1715854"/>
                </a:lnTo>
                <a:lnTo>
                  <a:pt x="0" y="0"/>
                </a:lnTo>
                <a:close/>
              </a:path>
            </a:pathLst>
          </a:custGeom>
          <a:gradFill flip="none" rotWithShape="1">
            <a:gsLst>
              <a:gs pos="0">
                <a:schemeClr val="accent3">
                  <a:lumMod val="25000"/>
                </a:schemeClr>
              </a:gs>
              <a:gs pos="99000">
                <a:schemeClr val="accent3">
                  <a:lumMod val="25000"/>
                </a:schemeClr>
              </a:gs>
              <a:gs pos="31000">
                <a:schemeClr val="accent6">
                  <a:alpha val="69328"/>
                </a:schemeClr>
              </a:gs>
              <a:gs pos="73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18">
            <a:extLst>
              <a:ext uri="{FF2B5EF4-FFF2-40B4-BE49-F238E27FC236}">
                <a16:creationId xmlns:a16="http://schemas.microsoft.com/office/drawing/2014/main" id="{FA6C5756-59FF-66C3-2611-3D7AB2049ABE}"/>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19">
            <a:extLst>
              <a:ext uri="{FF2B5EF4-FFF2-40B4-BE49-F238E27FC236}">
                <a16:creationId xmlns:a16="http://schemas.microsoft.com/office/drawing/2014/main" id="{EF6D3160-DA6D-8CDA-3A13-8A43EC05449D}"/>
              </a:ext>
            </a:extLst>
          </p:cNvPr>
          <p:cNvSpPr/>
          <p:nvPr userDrawn="1"/>
        </p:nvSpPr>
        <p:spPr>
          <a:xfrm>
            <a:off x="0" y="739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86000" y="2752344"/>
            <a:ext cx="7763256" cy="1600200"/>
          </a:xfrm>
        </p:spPr>
        <p:txBody>
          <a:bodyPr anchor="t">
            <a:noAutofit/>
          </a:bodyPr>
          <a:lstStyle>
            <a:lvl1pPr algn="ctr">
              <a:lnSpc>
                <a:spcPct val="100000"/>
              </a:lnSpc>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7132320" y="4233672"/>
            <a:ext cx="2843784" cy="448056"/>
          </a:xfrm>
        </p:spPr>
        <p:txBody>
          <a:bodyPr>
            <a:no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789227572"/>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5 Column">
    <p:spTree>
      <p:nvGrpSpPr>
        <p:cNvPr id="1" name=""/>
        <p:cNvGrpSpPr/>
        <p:nvPr/>
      </p:nvGrpSpPr>
      <p:grpSpPr>
        <a:xfrm>
          <a:off x="0" y="0"/>
          <a:ext cx="0" cy="0"/>
          <a:chOff x="0" y="0"/>
          <a:chExt cx="0" cy="0"/>
        </a:xfrm>
      </p:grpSpPr>
      <p:sp>
        <p:nvSpPr>
          <p:cNvPr id="51" name="Text Placeholder 50">
            <a:extLst>
              <a:ext uri="{FF2B5EF4-FFF2-40B4-BE49-F238E27FC236}">
                <a16:creationId xmlns:a16="http://schemas.microsoft.com/office/drawing/2014/main" id="{100A0D9B-ADC5-C41B-130F-1EA1EDE9F2E2}"/>
              </a:ext>
            </a:extLst>
          </p:cNvPr>
          <p:cNvSpPr>
            <a:spLocks noGrp="1"/>
          </p:cNvSpPr>
          <p:nvPr>
            <p:ph type="body" sz="quarter" idx="21"/>
          </p:nvPr>
        </p:nvSpPr>
        <p:spPr>
          <a:xfrm>
            <a:off x="937260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695761 h 1856232"/>
              <a:gd name="connsiteX3" fmla="*/ 1933505 w 2093976"/>
              <a:gd name="connsiteY3" fmla="*/ 1856232 h 1856232"/>
              <a:gd name="connsiteX4" fmla="*/ 0 w 2093976"/>
              <a:gd name="connsiteY4" fmla="*/ 1856232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695761"/>
                </a:lnTo>
                <a:cubicBezTo>
                  <a:pt x="2093976" y="1784387"/>
                  <a:pt x="2022131" y="1856232"/>
                  <a:pt x="1933505" y="1856232"/>
                </a:cubicBezTo>
                <a:lnTo>
                  <a:pt x="0" y="1856232"/>
                </a:ln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a:t>Click to edit Master text styles</a:t>
            </a:r>
          </a:p>
        </p:txBody>
      </p:sp>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655064" y="832104"/>
            <a:ext cx="8878824" cy="1069848"/>
          </a:xfrm>
        </p:spPr>
        <p:txBody>
          <a:bodyPr anchor="b"/>
          <a:lstStyle>
            <a:lvl1pPr algn="ctr">
              <a:defRPr/>
            </a:lvl1pPr>
          </a:lstStyle>
          <a:p>
            <a:r>
              <a:rPr lang="en-US"/>
              <a:t>Click to edit Master title style</a:t>
            </a:r>
          </a:p>
        </p:txBody>
      </p:sp>
      <p:sp>
        <p:nvSpPr>
          <p:cNvPr id="57" name="Text Placeholder 56">
            <a:extLst>
              <a:ext uri="{FF2B5EF4-FFF2-40B4-BE49-F238E27FC236}">
                <a16:creationId xmlns:a16="http://schemas.microsoft.com/office/drawing/2014/main" id="{9AF8AEFF-3F3B-8AFC-621B-F653E2F1B744}"/>
              </a:ext>
            </a:extLst>
          </p:cNvPr>
          <p:cNvSpPr>
            <a:spLocks noGrp="1"/>
          </p:cNvSpPr>
          <p:nvPr>
            <p:ph type="body" sz="quarter" idx="12"/>
          </p:nvPr>
        </p:nvSpPr>
        <p:spPr>
          <a:xfrm>
            <a:off x="727339" y="2478024"/>
            <a:ext cx="2098157" cy="702770"/>
          </a:xfrm>
          <a:custGeom>
            <a:avLst/>
            <a:gdLst>
              <a:gd name="connsiteX0" fmla="*/ 169182 w 2098157"/>
              <a:gd name="connsiteY0" fmla="*/ 0 h 702770"/>
              <a:gd name="connsiteX1" fmla="*/ 2098157 w 2098157"/>
              <a:gd name="connsiteY1" fmla="*/ 0 h 702770"/>
              <a:gd name="connsiteX2" fmla="*/ 2098157 w 2098157"/>
              <a:gd name="connsiteY2" fmla="*/ 702770 h 702770"/>
              <a:gd name="connsiteX3" fmla="*/ 2097025 w 2098157"/>
              <a:gd name="connsiteY3" fmla="*/ 702770 h 702770"/>
              <a:gd name="connsiteX4" fmla="*/ 503974 w 2098157"/>
              <a:gd name="connsiteY4" fmla="*/ 702770 h 702770"/>
              <a:gd name="connsiteX5" fmla="*/ 0 w 2098157"/>
              <a:gd name="connsiteY5" fmla="*/ 702770 h 702770"/>
              <a:gd name="connsiteX6" fmla="*/ 0 w 2098157"/>
              <a:gd name="connsiteY6" fmla="*/ 202766 h 702770"/>
              <a:gd name="connsiteX7" fmla="*/ 136581 w 2098157"/>
              <a:gd name="connsiteY7" fmla="*/ 3900 h 702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70">
                <a:moveTo>
                  <a:pt x="169182" y="0"/>
                </a:moveTo>
                <a:lnTo>
                  <a:pt x="2098157" y="0"/>
                </a:lnTo>
                <a:lnTo>
                  <a:pt x="2098157" y="702770"/>
                </a:lnTo>
                <a:lnTo>
                  <a:pt x="2097025" y="702770"/>
                </a:lnTo>
                <a:lnTo>
                  <a:pt x="503974" y="702770"/>
                </a:lnTo>
                <a:lnTo>
                  <a:pt x="0" y="702770"/>
                </a:lnTo>
                <a:lnTo>
                  <a:pt x="0" y="202766"/>
                </a:lnTo>
                <a:cubicBezTo>
                  <a:pt x="0" y="104671"/>
                  <a:pt x="58634" y="22828"/>
                  <a:pt x="136581" y="3900"/>
                </a:cubicBezTo>
                <a:close/>
              </a:path>
            </a:pathLst>
          </a:custGeom>
          <a:solidFill>
            <a:schemeClr val="accent6"/>
          </a:solidFill>
          <a:ln w="12700">
            <a:solidFill>
              <a:schemeClr val="accent6"/>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52" name="Text Placeholder 51">
            <a:extLst>
              <a:ext uri="{FF2B5EF4-FFF2-40B4-BE49-F238E27FC236}">
                <a16:creationId xmlns:a16="http://schemas.microsoft.com/office/drawing/2014/main" id="{C0111168-089D-E125-6CBB-0B288CE8D5B0}"/>
              </a:ext>
            </a:extLst>
          </p:cNvPr>
          <p:cNvSpPr>
            <a:spLocks noGrp="1"/>
          </p:cNvSpPr>
          <p:nvPr>
            <p:ph type="body" sz="quarter" idx="13"/>
          </p:nvPr>
        </p:nvSpPr>
        <p:spPr>
          <a:xfrm>
            <a:off x="73152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856232 h 1856232"/>
              <a:gd name="connsiteX3" fmla="*/ 160471 w 2093976"/>
              <a:gd name="connsiteY3" fmla="*/ 1856232 h 1856232"/>
              <a:gd name="connsiteX4" fmla="*/ 0 w 2093976"/>
              <a:gd name="connsiteY4" fmla="*/ 1695761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856232"/>
                </a:lnTo>
                <a:lnTo>
                  <a:pt x="160471" y="1856232"/>
                </a:lnTo>
                <a:cubicBezTo>
                  <a:pt x="71845" y="1856232"/>
                  <a:pt x="0" y="1784387"/>
                  <a:pt x="0" y="1695761"/>
                </a:cubicBez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2884932" y="2478024"/>
            <a:ext cx="2103120" cy="704088"/>
          </a:xfrm>
          <a:solidFill>
            <a:schemeClr val="accent1"/>
          </a:solidFill>
          <a:ln w="12700">
            <a:solidFill>
              <a:schemeClr val="accent1"/>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289179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047488" y="2478024"/>
            <a:ext cx="2103120" cy="704088"/>
          </a:xfrm>
          <a:solidFill>
            <a:schemeClr val="accent4"/>
          </a:solidFill>
          <a:ln w="12700">
            <a:solidFill>
              <a:schemeClr val="accent4"/>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05206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210044" y="2478024"/>
            <a:ext cx="2103120" cy="704088"/>
          </a:xfrm>
          <a:solidFill>
            <a:schemeClr val="accent2"/>
          </a:solidFill>
          <a:ln w="12700">
            <a:solidFill>
              <a:schemeClr val="accent2"/>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21233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55" name="Text Placeholder 54">
            <a:extLst>
              <a:ext uri="{FF2B5EF4-FFF2-40B4-BE49-F238E27FC236}">
                <a16:creationId xmlns:a16="http://schemas.microsoft.com/office/drawing/2014/main" id="{76A5CBAC-0099-3E8F-E44D-7B999D707964}"/>
              </a:ext>
            </a:extLst>
          </p:cNvPr>
          <p:cNvSpPr>
            <a:spLocks noGrp="1"/>
          </p:cNvSpPr>
          <p:nvPr>
            <p:ph type="body" sz="quarter" idx="20"/>
          </p:nvPr>
        </p:nvSpPr>
        <p:spPr>
          <a:xfrm>
            <a:off x="9372600" y="2478025"/>
            <a:ext cx="2098157" cy="702769"/>
          </a:xfrm>
          <a:custGeom>
            <a:avLst/>
            <a:gdLst>
              <a:gd name="connsiteX0" fmla="*/ 0 w 2098157"/>
              <a:gd name="connsiteY0" fmla="*/ 0 h 702769"/>
              <a:gd name="connsiteX1" fmla="*/ 1928984 w 2098157"/>
              <a:gd name="connsiteY1" fmla="*/ 0 h 702769"/>
              <a:gd name="connsiteX2" fmla="*/ 1961576 w 2098157"/>
              <a:gd name="connsiteY2" fmla="*/ 3899 h 702769"/>
              <a:gd name="connsiteX3" fmla="*/ 2098157 w 2098157"/>
              <a:gd name="connsiteY3" fmla="*/ 202765 h 702769"/>
              <a:gd name="connsiteX4" fmla="*/ 2098157 w 2098157"/>
              <a:gd name="connsiteY4" fmla="*/ 702769 h 702769"/>
              <a:gd name="connsiteX5" fmla="*/ 1594183 w 2098157"/>
              <a:gd name="connsiteY5" fmla="*/ 702769 h 702769"/>
              <a:gd name="connsiteX6" fmla="*/ 1132 w 2098157"/>
              <a:gd name="connsiteY6" fmla="*/ 702769 h 702769"/>
              <a:gd name="connsiteX7" fmla="*/ 0 w 2098157"/>
              <a:gd name="connsiteY7" fmla="*/ 702769 h 702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69">
                <a:moveTo>
                  <a:pt x="0" y="0"/>
                </a:moveTo>
                <a:lnTo>
                  <a:pt x="1928984" y="0"/>
                </a:lnTo>
                <a:lnTo>
                  <a:pt x="1961576" y="3899"/>
                </a:lnTo>
                <a:cubicBezTo>
                  <a:pt x="2039523" y="22827"/>
                  <a:pt x="2098157" y="104670"/>
                  <a:pt x="2098157" y="202765"/>
                </a:cubicBezTo>
                <a:lnTo>
                  <a:pt x="2098157" y="702769"/>
                </a:lnTo>
                <a:lnTo>
                  <a:pt x="1594183" y="702769"/>
                </a:lnTo>
                <a:lnTo>
                  <a:pt x="1132" y="702769"/>
                </a:lnTo>
                <a:lnTo>
                  <a:pt x="0" y="702769"/>
                </a:lnTo>
                <a:close/>
              </a:path>
            </a:pathLst>
          </a:custGeom>
          <a:solidFill>
            <a:schemeClr val="tx2"/>
          </a:solidFill>
          <a:ln w="12700">
            <a:solidFill>
              <a:schemeClr val="tx2"/>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966900225"/>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792224" y="832104"/>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CC652500-B558-F785-439F-12315F433125}"/>
              </a:ext>
            </a:extLst>
          </p:cNvPr>
          <p:cNvSpPr>
            <a:spLocks noGrp="1"/>
          </p:cNvSpPr>
          <p:nvPr>
            <p:ph type="ftr" sz="quarter" idx="10"/>
          </p:nvPr>
        </p:nvSpPr>
        <p:spPr/>
        <p:txBody>
          <a:bodyPr/>
          <a:lstStyle/>
          <a:p>
            <a:r>
              <a:rPr lang="en-US"/>
              <a:t>Crypto: investing &amp; trading</a:t>
            </a:r>
            <a:endParaRPr lang="en-US" dirty="0"/>
          </a:p>
        </p:txBody>
      </p:sp>
      <p:sp>
        <p:nvSpPr>
          <p:cNvPr id="4" name="Slide Number Placeholder 3">
            <a:extLst>
              <a:ext uri="{FF2B5EF4-FFF2-40B4-BE49-F238E27FC236}">
                <a16:creationId xmlns:a16="http://schemas.microsoft.com/office/drawing/2014/main" id="{938A96B1-64D5-11B6-BD02-AD31F317296F}"/>
              </a:ext>
            </a:extLst>
          </p:cNvPr>
          <p:cNvSpPr>
            <a:spLocks noGrp="1"/>
          </p:cNvSpPr>
          <p:nvPr>
            <p:ph type="sldNum" sz="quarter" idx="11"/>
          </p:nvPr>
        </p:nvSpPr>
        <p:spPr/>
        <p:txBody>
          <a:bodyPr/>
          <a:lstStyle/>
          <a:p>
            <a:fld id="{294A09A9-5501-47C1-A89A-A340965A2BE2}" type="slidenum">
              <a:rPr lang="en-US" smtClean="0"/>
              <a:pPr/>
              <a:t>‹#›</a:t>
            </a:fld>
            <a:endParaRPr lang="en-US" dirty="0"/>
          </a:p>
        </p:txBody>
      </p:sp>
      <p:cxnSp>
        <p:nvCxnSpPr>
          <p:cNvPr id="5" name="Straight Connector 4">
            <a:extLst>
              <a:ext uri="{FF2B5EF4-FFF2-40B4-BE49-F238E27FC236}">
                <a16:creationId xmlns:a16="http://schemas.microsoft.com/office/drawing/2014/main" id="{2C883D99-31C6-D5A2-D86A-FC9440CEA769}"/>
              </a:ext>
            </a:extLst>
          </p:cNvPr>
          <p:cNvCxnSpPr>
            <a:cxnSpLocks/>
          </p:cNvCxnSpPr>
          <p:nvPr userDrawn="1"/>
        </p:nvCxnSpPr>
        <p:spPr>
          <a:xfrm>
            <a:off x="1944007" y="3324115"/>
            <a:ext cx="2170451" cy="0"/>
          </a:xfrm>
          <a:prstGeom prst="line">
            <a:avLst/>
          </a:prstGeom>
          <a:ln w="12700">
            <a:solidFill>
              <a:schemeClr val="accent6"/>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38AB5A6-6184-8A00-738A-9F575C1472CC}"/>
              </a:ext>
            </a:extLst>
          </p:cNvPr>
          <p:cNvCxnSpPr>
            <a:cxnSpLocks/>
          </p:cNvCxnSpPr>
          <p:nvPr userDrawn="1"/>
        </p:nvCxnSpPr>
        <p:spPr>
          <a:xfrm>
            <a:off x="4114458" y="3322646"/>
            <a:ext cx="2171700" cy="0"/>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0BFB726-8911-1D40-8CAD-0678A3988661}"/>
              </a:ext>
            </a:extLst>
          </p:cNvPr>
          <p:cNvCxnSpPr>
            <a:cxnSpLocks/>
          </p:cNvCxnSpPr>
          <p:nvPr userDrawn="1"/>
        </p:nvCxnSpPr>
        <p:spPr>
          <a:xfrm>
            <a:off x="6286158" y="3322646"/>
            <a:ext cx="2161515" cy="14408"/>
          </a:xfrm>
          <a:prstGeom prst="line">
            <a:avLst/>
          </a:prstGeom>
          <a:ln w="12700">
            <a:solidFill>
              <a:schemeClr val="accent4"/>
            </a:solidFill>
            <a:prstDash val="soli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06BA5D-5C40-149B-0AE7-118CF43109F3}"/>
              </a:ext>
            </a:extLst>
          </p:cNvPr>
          <p:cNvCxnSpPr>
            <a:cxnSpLocks/>
          </p:cNvCxnSpPr>
          <p:nvPr userDrawn="1"/>
        </p:nvCxnSpPr>
        <p:spPr>
          <a:xfrm>
            <a:off x="8447673" y="3333307"/>
            <a:ext cx="2189197" cy="0"/>
          </a:xfrm>
          <a:prstGeom prst="line">
            <a:avLst/>
          </a:prstGeom>
          <a:ln w="12700">
            <a:solidFill>
              <a:schemeClr val="accent2"/>
            </a:solidFill>
            <a:prstDash val="solid"/>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0E1F9F84-FEDF-EE4B-151E-0BA753B313F2}"/>
              </a:ext>
            </a:extLst>
          </p:cNvPr>
          <p:cNvSpPr/>
          <p:nvPr userDrawn="1"/>
        </p:nvSpPr>
        <p:spPr>
          <a:xfrm>
            <a:off x="1349145" y="2715964"/>
            <a:ext cx="1218817" cy="12188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B5D1979A-4075-FDBC-DC21-B473A894753D}"/>
              </a:ext>
            </a:extLst>
          </p:cNvPr>
          <p:cNvSpPr/>
          <p:nvPr userDrawn="1"/>
        </p:nvSpPr>
        <p:spPr>
          <a:xfrm>
            <a:off x="3525168" y="2721004"/>
            <a:ext cx="1218817" cy="121881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4253DC90-8B68-11F4-262C-EF788CC251ED}"/>
              </a:ext>
            </a:extLst>
          </p:cNvPr>
          <p:cNvSpPr/>
          <p:nvPr userDrawn="1"/>
        </p:nvSpPr>
        <p:spPr>
          <a:xfrm>
            <a:off x="5704017" y="2716977"/>
            <a:ext cx="1218817" cy="12188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8CEBAA34-A280-D694-891B-142A8D7FA33C}"/>
              </a:ext>
            </a:extLst>
          </p:cNvPr>
          <p:cNvSpPr/>
          <p:nvPr userDrawn="1"/>
        </p:nvSpPr>
        <p:spPr>
          <a:xfrm>
            <a:off x="7847695" y="2726015"/>
            <a:ext cx="1218817" cy="12188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EC576C9-CAB6-8D5D-5976-B4CC1FB6B5C0}"/>
              </a:ext>
            </a:extLst>
          </p:cNvPr>
          <p:cNvSpPr/>
          <p:nvPr userDrawn="1"/>
        </p:nvSpPr>
        <p:spPr>
          <a:xfrm>
            <a:off x="10049319" y="2718520"/>
            <a:ext cx="1218817" cy="121881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0B3AAAB5-1B7C-5567-E7F2-E97DCAFEA821}"/>
              </a:ext>
            </a:extLst>
          </p:cNvPr>
          <p:cNvSpPr/>
          <p:nvPr userDrawn="1"/>
        </p:nvSpPr>
        <p:spPr>
          <a:xfrm flipH="1">
            <a:off x="1418423" y="278651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C6E861CF-DCF3-E6B9-1438-583DC69FFA06}"/>
              </a:ext>
            </a:extLst>
          </p:cNvPr>
          <p:cNvSpPr/>
          <p:nvPr userDrawn="1"/>
        </p:nvSpPr>
        <p:spPr>
          <a:xfrm flipH="1">
            <a:off x="3593035" y="279155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0F4D24E5-CE49-C81C-1933-88384A77E742}"/>
              </a:ext>
            </a:extLst>
          </p:cNvPr>
          <p:cNvSpPr/>
          <p:nvPr userDrawn="1"/>
        </p:nvSpPr>
        <p:spPr>
          <a:xfrm flipH="1">
            <a:off x="5771884" y="2787528"/>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0F1CA68B-CB89-15A1-13F9-3DD65297D0BD}"/>
              </a:ext>
            </a:extLst>
          </p:cNvPr>
          <p:cNvSpPr/>
          <p:nvPr userDrawn="1"/>
        </p:nvSpPr>
        <p:spPr>
          <a:xfrm flipH="1">
            <a:off x="7915562" y="2796566"/>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3AD773FD-C1E4-FDB0-FDF1-0925375BE2A5}"/>
              </a:ext>
            </a:extLst>
          </p:cNvPr>
          <p:cNvSpPr/>
          <p:nvPr userDrawn="1"/>
        </p:nvSpPr>
        <p:spPr>
          <a:xfrm flipH="1">
            <a:off x="10129886" y="2789071"/>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11">
            <a:extLst>
              <a:ext uri="{FF2B5EF4-FFF2-40B4-BE49-F238E27FC236}">
                <a16:creationId xmlns:a16="http://schemas.microsoft.com/office/drawing/2014/main" id="{ACA633AF-3209-BF0D-1450-6A91ACC8533F}"/>
              </a:ext>
            </a:extLst>
          </p:cNvPr>
          <p:cNvSpPr>
            <a:spLocks noGrp="1"/>
          </p:cNvSpPr>
          <p:nvPr>
            <p:ph type="body" sz="quarter" idx="12"/>
          </p:nvPr>
        </p:nvSpPr>
        <p:spPr>
          <a:xfrm>
            <a:off x="13807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0" name="Text Placeholder 11">
            <a:extLst>
              <a:ext uri="{FF2B5EF4-FFF2-40B4-BE49-F238E27FC236}">
                <a16:creationId xmlns:a16="http://schemas.microsoft.com/office/drawing/2014/main" id="{F70EFB68-D184-8E31-A027-F291D78776BF}"/>
              </a:ext>
            </a:extLst>
          </p:cNvPr>
          <p:cNvSpPr>
            <a:spLocks noGrp="1"/>
          </p:cNvSpPr>
          <p:nvPr>
            <p:ph type="body" sz="quarter" idx="13"/>
          </p:nvPr>
        </p:nvSpPr>
        <p:spPr>
          <a:xfrm>
            <a:off x="138074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3538728"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3538728"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7241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72414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87298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87298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7" name="Text Placeholder 11">
            <a:extLst>
              <a:ext uri="{FF2B5EF4-FFF2-40B4-BE49-F238E27FC236}">
                <a16:creationId xmlns:a16="http://schemas.microsoft.com/office/drawing/2014/main" id="{BC5472B4-CBBF-AC70-5BA8-A0661E663D4A}"/>
              </a:ext>
            </a:extLst>
          </p:cNvPr>
          <p:cNvSpPr>
            <a:spLocks noGrp="1"/>
          </p:cNvSpPr>
          <p:nvPr>
            <p:ph type="body" sz="quarter" idx="20"/>
          </p:nvPr>
        </p:nvSpPr>
        <p:spPr>
          <a:xfrm>
            <a:off x="10058400"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8" name="Text Placeholder 11">
            <a:extLst>
              <a:ext uri="{FF2B5EF4-FFF2-40B4-BE49-F238E27FC236}">
                <a16:creationId xmlns:a16="http://schemas.microsoft.com/office/drawing/2014/main" id="{C3CEEBDA-7860-91AD-704A-7A540E1E58F7}"/>
              </a:ext>
            </a:extLst>
          </p:cNvPr>
          <p:cNvSpPr>
            <a:spLocks noGrp="1"/>
          </p:cNvSpPr>
          <p:nvPr>
            <p:ph type="body" sz="quarter" idx="21"/>
          </p:nvPr>
        </p:nvSpPr>
        <p:spPr>
          <a:xfrm>
            <a:off x="10058400"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30" name="Picture Placeholder 29">
            <a:extLst>
              <a:ext uri="{FF2B5EF4-FFF2-40B4-BE49-F238E27FC236}">
                <a16:creationId xmlns:a16="http://schemas.microsoft.com/office/drawing/2014/main" id="{DF918527-798D-3B40-E0EA-38C0AEBA6D77}"/>
              </a:ext>
            </a:extLst>
          </p:cNvPr>
          <p:cNvSpPr>
            <a:spLocks noGrp="1"/>
          </p:cNvSpPr>
          <p:nvPr>
            <p:ph type="pic" sz="quarter" idx="22"/>
          </p:nvPr>
        </p:nvSpPr>
        <p:spPr>
          <a:xfrm>
            <a:off x="1648147" y="3018954"/>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1" name="Picture Placeholder 29">
            <a:extLst>
              <a:ext uri="{FF2B5EF4-FFF2-40B4-BE49-F238E27FC236}">
                <a16:creationId xmlns:a16="http://schemas.microsoft.com/office/drawing/2014/main" id="{B0D40292-F2DF-0641-6B78-370AC5C50094}"/>
              </a:ext>
            </a:extLst>
          </p:cNvPr>
          <p:cNvSpPr>
            <a:spLocks noGrp="1"/>
          </p:cNvSpPr>
          <p:nvPr>
            <p:ph type="pic" sz="quarter" idx="23"/>
          </p:nvPr>
        </p:nvSpPr>
        <p:spPr>
          <a:xfrm>
            <a:off x="3805117" y="3011109"/>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2" name="Picture Placeholder 29">
            <a:extLst>
              <a:ext uri="{FF2B5EF4-FFF2-40B4-BE49-F238E27FC236}">
                <a16:creationId xmlns:a16="http://schemas.microsoft.com/office/drawing/2014/main" id="{503DD6AB-C9B3-EBD7-080A-FB219B381225}"/>
              </a:ext>
            </a:extLst>
          </p:cNvPr>
          <p:cNvSpPr>
            <a:spLocks noGrp="1"/>
          </p:cNvSpPr>
          <p:nvPr>
            <p:ph type="pic" sz="quarter" idx="24"/>
          </p:nvPr>
        </p:nvSpPr>
        <p:spPr>
          <a:xfrm>
            <a:off x="5995989" y="3026158"/>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3" name="Picture Placeholder 29">
            <a:extLst>
              <a:ext uri="{FF2B5EF4-FFF2-40B4-BE49-F238E27FC236}">
                <a16:creationId xmlns:a16="http://schemas.microsoft.com/office/drawing/2014/main" id="{E61A9741-3B1C-111D-B260-CF7E7F223F82}"/>
              </a:ext>
            </a:extLst>
          </p:cNvPr>
          <p:cNvSpPr>
            <a:spLocks noGrp="1"/>
          </p:cNvSpPr>
          <p:nvPr>
            <p:ph type="pic" sz="quarter" idx="25"/>
          </p:nvPr>
        </p:nvSpPr>
        <p:spPr>
          <a:xfrm>
            <a:off x="8146207" y="3011109"/>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34" name="Picture Placeholder 29">
            <a:extLst>
              <a:ext uri="{FF2B5EF4-FFF2-40B4-BE49-F238E27FC236}">
                <a16:creationId xmlns:a16="http://schemas.microsoft.com/office/drawing/2014/main" id="{E49C1AE1-BC78-2CE3-D292-61496AC727DE}"/>
              </a:ext>
            </a:extLst>
          </p:cNvPr>
          <p:cNvSpPr>
            <a:spLocks noGrp="1"/>
          </p:cNvSpPr>
          <p:nvPr>
            <p:ph type="pic" sz="quarter" idx="26"/>
          </p:nvPr>
        </p:nvSpPr>
        <p:spPr>
          <a:xfrm>
            <a:off x="10347831" y="3017032"/>
            <a:ext cx="621792" cy="621792"/>
          </a:xfrm>
        </p:spPr>
        <p:txBody>
          <a:bodyPr anchor="ctr"/>
          <a:lstStyle>
            <a:lvl1pPr marL="0" indent="0" algn="ctr">
              <a:buNone/>
              <a:defRPr sz="1000">
                <a:solidFill>
                  <a:schemeClr val="tx1"/>
                </a:solidFill>
              </a:defRPr>
            </a:lvl1pPr>
          </a:lstStyle>
          <a:p>
            <a:r>
              <a:rPr lang="en-US"/>
              <a:t>Click icon to add picture</a:t>
            </a:r>
            <a:endParaRPr lang="en-US" dirty="0"/>
          </a:p>
        </p:txBody>
      </p:sp>
      <p:sp>
        <p:nvSpPr>
          <p:cNvPr id="29" name="Text Placeholder 11">
            <a:extLst>
              <a:ext uri="{FF2B5EF4-FFF2-40B4-BE49-F238E27FC236}">
                <a16:creationId xmlns:a16="http://schemas.microsoft.com/office/drawing/2014/main" id="{3B71C9DC-B9E5-6C34-B451-BA2224CCDDE0}"/>
              </a:ext>
            </a:extLst>
          </p:cNvPr>
          <p:cNvSpPr>
            <a:spLocks noGrp="1"/>
          </p:cNvSpPr>
          <p:nvPr>
            <p:ph type="body" sz="quarter" idx="28"/>
          </p:nvPr>
        </p:nvSpPr>
        <p:spPr>
          <a:xfrm>
            <a:off x="2350008" y="4279392"/>
            <a:ext cx="146304" cy="146304"/>
          </a:xfrm>
          <a:prstGeom prst="ellipse">
            <a:avLst/>
          </a:prstGeom>
          <a:solidFill>
            <a:schemeClr val="accent6"/>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6" name="Text Placeholder 11">
            <a:extLst>
              <a:ext uri="{FF2B5EF4-FFF2-40B4-BE49-F238E27FC236}">
                <a16:creationId xmlns:a16="http://schemas.microsoft.com/office/drawing/2014/main" id="{0596D87F-0114-685D-7F97-873DBA557947}"/>
              </a:ext>
            </a:extLst>
          </p:cNvPr>
          <p:cNvSpPr>
            <a:spLocks noGrp="1"/>
          </p:cNvSpPr>
          <p:nvPr>
            <p:ph type="body" sz="quarter" idx="29"/>
          </p:nvPr>
        </p:nvSpPr>
        <p:spPr>
          <a:xfrm>
            <a:off x="4517136" y="4279392"/>
            <a:ext cx="146304" cy="146304"/>
          </a:xfrm>
          <a:prstGeom prst="ellipse">
            <a:avLst/>
          </a:prstGeom>
          <a:solidFill>
            <a:schemeClr val="accent5"/>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7" name="Text Placeholder 11">
            <a:extLst>
              <a:ext uri="{FF2B5EF4-FFF2-40B4-BE49-F238E27FC236}">
                <a16:creationId xmlns:a16="http://schemas.microsoft.com/office/drawing/2014/main" id="{5D4E3F00-5755-F2EF-97C8-0FE775CAE04E}"/>
              </a:ext>
            </a:extLst>
          </p:cNvPr>
          <p:cNvSpPr>
            <a:spLocks noGrp="1"/>
          </p:cNvSpPr>
          <p:nvPr>
            <p:ph type="body" sz="quarter" idx="30"/>
          </p:nvPr>
        </p:nvSpPr>
        <p:spPr>
          <a:xfrm>
            <a:off x="6702552" y="4279392"/>
            <a:ext cx="146304" cy="146304"/>
          </a:xfrm>
          <a:prstGeom prst="ellipse">
            <a:avLst/>
          </a:prstGeom>
          <a:solidFill>
            <a:schemeClr val="accent4"/>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8" name="Text Placeholder 11">
            <a:extLst>
              <a:ext uri="{FF2B5EF4-FFF2-40B4-BE49-F238E27FC236}">
                <a16:creationId xmlns:a16="http://schemas.microsoft.com/office/drawing/2014/main" id="{29543A01-39BF-D362-26F8-BD1E7D0D3C86}"/>
              </a:ext>
            </a:extLst>
          </p:cNvPr>
          <p:cNvSpPr>
            <a:spLocks noGrp="1"/>
          </p:cNvSpPr>
          <p:nvPr>
            <p:ph type="body" sz="quarter" idx="31"/>
          </p:nvPr>
        </p:nvSpPr>
        <p:spPr>
          <a:xfrm>
            <a:off x="8842248" y="4279392"/>
            <a:ext cx="146304" cy="146304"/>
          </a:xfrm>
          <a:prstGeom prst="ellipse">
            <a:avLst/>
          </a:prstGeom>
          <a:solidFill>
            <a:schemeClr val="accent2"/>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9" name="Text Placeholder 11">
            <a:extLst>
              <a:ext uri="{FF2B5EF4-FFF2-40B4-BE49-F238E27FC236}">
                <a16:creationId xmlns:a16="http://schemas.microsoft.com/office/drawing/2014/main" id="{BB6B72CD-75B9-D90F-4767-2141AEF3B201}"/>
              </a:ext>
            </a:extLst>
          </p:cNvPr>
          <p:cNvSpPr>
            <a:spLocks noGrp="1"/>
          </p:cNvSpPr>
          <p:nvPr>
            <p:ph type="body" sz="quarter" idx="32"/>
          </p:nvPr>
        </p:nvSpPr>
        <p:spPr>
          <a:xfrm>
            <a:off x="11055096" y="4279392"/>
            <a:ext cx="146304" cy="146304"/>
          </a:xfrm>
          <a:prstGeom prst="ellipse">
            <a:avLst/>
          </a:prstGeom>
          <a:solidFill>
            <a:schemeClr val="accent1"/>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Tree>
    <p:extLst>
      <p:ext uri="{BB962C8B-B14F-4D97-AF65-F5344CB8AC3E}">
        <p14:creationId xmlns:p14="http://schemas.microsoft.com/office/powerpoint/2010/main" val="1290831991"/>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10">
            <a:extLst>
              <a:ext uri="{FF2B5EF4-FFF2-40B4-BE49-F238E27FC236}">
                <a16:creationId xmlns:a16="http://schemas.microsoft.com/office/drawing/2014/main" id="{89A27E14-C943-C294-334B-4D6A7500F3B5}"/>
              </a:ext>
            </a:extLst>
          </p:cNvPr>
          <p:cNvSpPr/>
          <p:nvPr userDrawn="1"/>
        </p:nvSpPr>
        <p:spPr>
          <a:xfrm rot="5400000">
            <a:off x="7383937" y="2039848"/>
            <a:ext cx="6858000" cy="2778304"/>
          </a:xfrm>
          <a:custGeom>
            <a:avLst/>
            <a:gdLst>
              <a:gd name="connsiteX0" fmla="*/ 0 w 6858000"/>
              <a:gd name="connsiteY0" fmla="*/ 1050199 h 2778304"/>
              <a:gd name="connsiteX1" fmla="*/ 0 w 6858000"/>
              <a:gd name="connsiteY1" fmla="*/ 0 h 2778304"/>
              <a:gd name="connsiteX2" fmla="*/ 6858000 w 6858000"/>
              <a:gd name="connsiteY2" fmla="*/ 0 h 2778304"/>
              <a:gd name="connsiteX3" fmla="*/ 6858000 w 6858000"/>
              <a:gd name="connsiteY3" fmla="*/ 1193215 h 2778304"/>
              <a:gd name="connsiteX4" fmla="*/ 6790588 w 6858000"/>
              <a:gd name="connsiteY4" fmla="*/ 1211701 h 2778304"/>
              <a:gd name="connsiteX5" fmla="*/ 3050431 w 6858000"/>
              <a:gd name="connsiteY5" fmla="*/ 2778245 h 2778304"/>
              <a:gd name="connsiteX6" fmla="*/ 37813 w 6858000"/>
              <a:gd name="connsiteY6" fmla="*/ 1183549 h 2778304"/>
              <a:gd name="connsiteX7" fmla="*/ 0 w 6858000"/>
              <a:gd name="connsiteY7" fmla="*/ 1050199 h 277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2778304">
                <a:moveTo>
                  <a:pt x="0" y="1050199"/>
                </a:moveTo>
                <a:lnTo>
                  <a:pt x="0" y="0"/>
                </a:lnTo>
                <a:lnTo>
                  <a:pt x="6858000" y="0"/>
                </a:lnTo>
                <a:lnTo>
                  <a:pt x="6858000" y="1193215"/>
                </a:lnTo>
                <a:lnTo>
                  <a:pt x="6790588" y="1211701"/>
                </a:lnTo>
                <a:cubicBezTo>
                  <a:pt x="5439260" y="1649845"/>
                  <a:pt x="4603740" y="2770251"/>
                  <a:pt x="3050431" y="2778245"/>
                </a:cubicBezTo>
                <a:cubicBezTo>
                  <a:pt x="1377637" y="2786855"/>
                  <a:pt x="283199" y="1854180"/>
                  <a:pt x="37813" y="1183549"/>
                </a:cubicBezTo>
                <a:lnTo>
                  <a:pt x="0" y="1050199"/>
                </a:lnTo>
                <a:close/>
              </a:path>
            </a:pathLst>
          </a:custGeom>
          <a:gradFill flip="none" rotWithShape="1">
            <a:gsLst>
              <a:gs pos="26000">
                <a:schemeClr val="accent3">
                  <a:lumMod val="25000"/>
                </a:schemeClr>
              </a:gs>
              <a:gs pos="73000">
                <a:schemeClr val="accent1">
                  <a:alpha val="33146"/>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11">
            <a:extLst>
              <a:ext uri="{FF2B5EF4-FFF2-40B4-BE49-F238E27FC236}">
                <a16:creationId xmlns:a16="http://schemas.microsoft.com/office/drawing/2014/main" id="{BE5C5BCA-F960-4024-7215-2D2EFD0FEBF3}"/>
              </a:ext>
            </a:extLst>
          </p:cNvPr>
          <p:cNvSpPr/>
          <p:nvPr userDrawn="1"/>
        </p:nvSpPr>
        <p:spPr>
          <a:xfrm rot="16200000" flipV="1">
            <a:off x="7907199" y="2573198"/>
            <a:ext cx="6858000" cy="1711602"/>
          </a:xfrm>
          <a:custGeom>
            <a:avLst/>
            <a:gdLst>
              <a:gd name="connsiteX0" fmla="*/ 6858000 w 6858000"/>
              <a:gd name="connsiteY0" fmla="*/ 1010661 h 1711602"/>
              <a:gd name="connsiteX1" fmla="*/ 6858000 w 6858000"/>
              <a:gd name="connsiteY1" fmla="*/ 0 h 1711602"/>
              <a:gd name="connsiteX2" fmla="*/ 0 w 6858000"/>
              <a:gd name="connsiteY2" fmla="*/ 0 h 1711602"/>
              <a:gd name="connsiteX3" fmla="*/ 0 w 6858000"/>
              <a:gd name="connsiteY3" fmla="*/ 983884 h 1711602"/>
              <a:gd name="connsiteX4" fmla="*/ 11078 w 6858000"/>
              <a:gd name="connsiteY4" fmla="*/ 997657 h 1711602"/>
              <a:gd name="connsiteX5" fmla="*/ 1866819 w 6858000"/>
              <a:gd name="connsiteY5" fmla="*/ 1711565 h 1711602"/>
              <a:gd name="connsiteX6" fmla="*/ 5098965 w 6858000"/>
              <a:gd name="connsiteY6" fmla="*/ 622006 h 1711602"/>
              <a:gd name="connsiteX7" fmla="*/ 6746500 w 6858000"/>
              <a:gd name="connsiteY7" fmla="*/ 959665 h 1711602"/>
              <a:gd name="connsiteX8" fmla="*/ 6858000 w 6858000"/>
              <a:gd name="connsiteY8" fmla="*/ 1010661 h 1711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1711602">
                <a:moveTo>
                  <a:pt x="6858000" y="1010661"/>
                </a:moveTo>
                <a:lnTo>
                  <a:pt x="6858000" y="0"/>
                </a:lnTo>
                <a:lnTo>
                  <a:pt x="0" y="0"/>
                </a:lnTo>
                <a:lnTo>
                  <a:pt x="0" y="983884"/>
                </a:lnTo>
                <a:lnTo>
                  <a:pt x="11078" y="997657"/>
                </a:lnTo>
                <a:cubicBezTo>
                  <a:pt x="328616" y="1355920"/>
                  <a:pt x="976833" y="1715803"/>
                  <a:pt x="1866819" y="1711565"/>
                </a:cubicBezTo>
                <a:cubicBezTo>
                  <a:pt x="3161344" y="1705400"/>
                  <a:pt x="3719617" y="643352"/>
                  <a:pt x="5098965" y="622006"/>
                </a:cubicBezTo>
                <a:cubicBezTo>
                  <a:pt x="5788640" y="611332"/>
                  <a:pt x="6326795" y="775968"/>
                  <a:pt x="6746500" y="959665"/>
                </a:cubicBezTo>
                <a:lnTo>
                  <a:pt x="6858000" y="1010661"/>
                </a:lnTo>
                <a:close/>
              </a:path>
            </a:pathLst>
          </a:custGeom>
          <a:gradFill>
            <a:gsLst>
              <a:gs pos="79000">
                <a:schemeClr val="accent4">
                  <a:lumMod val="75000"/>
                  <a:alpha val="79763"/>
                </a:schemeClr>
              </a:gs>
              <a:gs pos="37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13">
            <a:extLst>
              <a:ext uri="{FF2B5EF4-FFF2-40B4-BE49-F238E27FC236}">
                <a16:creationId xmlns:a16="http://schemas.microsoft.com/office/drawing/2014/main" id="{6F62D03F-D065-13FE-5D30-58C2523BD14D}"/>
              </a:ext>
            </a:extLst>
          </p:cNvPr>
          <p:cNvSpPr/>
          <p:nvPr userDrawn="1"/>
        </p:nvSpPr>
        <p:spPr>
          <a:xfrm rot="5400000">
            <a:off x="7877130" y="2543131"/>
            <a:ext cx="6858001" cy="1771739"/>
          </a:xfrm>
          <a:custGeom>
            <a:avLst/>
            <a:gdLst>
              <a:gd name="connsiteX0" fmla="*/ 0 w 6858001"/>
              <a:gd name="connsiteY0" fmla="*/ 1273784 h 1771739"/>
              <a:gd name="connsiteX1" fmla="*/ 0 w 6858001"/>
              <a:gd name="connsiteY1" fmla="*/ 0 h 1771739"/>
              <a:gd name="connsiteX2" fmla="*/ 6858001 w 6858001"/>
              <a:gd name="connsiteY2" fmla="*/ 0 h 1771739"/>
              <a:gd name="connsiteX3" fmla="*/ 6858001 w 6858001"/>
              <a:gd name="connsiteY3" fmla="*/ 34923 h 1771739"/>
              <a:gd name="connsiteX4" fmla="*/ 6735259 w 6858001"/>
              <a:gd name="connsiteY4" fmla="*/ 32862 h 1771739"/>
              <a:gd name="connsiteX5" fmla="*/ 1961998 w 6858001"/>
              <a:gd name="connsiteY5" fmla="*/ 1771680 h 1771739"/>
              <a:gd name="connsiteX6" fmla="*/ 151257 w 6858001"/>
              <a:gd name="connsiteY6" fmla="*/ 1358806 h 1771739"/>
              <a:gd name="connsiteX7" fmla="*/ 0 w 6858001"/>
              <a:gd name="connsiteY7" fmla="*/ 1273784 h 177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771739">
                <a:moveTo>
                  <a:pt x="0" y="1273784"/>
                </a:moveTo>
                <a:lnTo>
                  <a:pt x="0" y="0"/>
                </a:lnTo>
                <a:lnTo>
                  <a:pt x="6858001" y="0"/>
                </a:lnTo>
                <a:lnTo>
                  <a:pt x="6858001" y="34923"/>
                </a:lnTo>
                <a:lnTo>
                  <a:pt x="6735259" y="32862"/>
                </a:lnTo>
                <a:cubicBezTo>
                  <a:pt x="4698226" y="66929"/>
                  <a:pt x="3873763" y="1761840"/>
                  <a:pt x="1961998" y="1771680"/>
                </a:cubicBezTo>
                <a:cubicBezTo>
                  <a:pt x="1245087" y="1775370"/>
                  <a:pt x="634403" y="1606171"/>
                  <a:pt x="151257" y="1358806"/>
                </a:cubicBezTo>
                <a:lnTo>
                  <a:pt x="0" y="1273784"/>
                </a:lnTo>
                <a:close/>
              </a:path>
            </a:pathLst>
          </a:custGeom>
          <a:gradFill>
            <a:gsLst>
              <a:gs pos="32000">
                <a:schemeClr val="tx2">
                  <a:alpha val="48229"/>
                </a:schemeClr>
              </a:gs>
              <a:gs pos="100000">
                <a:schemeClr val="accent6">
                  <a:alpha val="4858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a:t>Click to edit Master title style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5541264"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5541264"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endParaRPr lang="en-US" dirty="0"/>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062460032"/>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50392" y="832104"/>
            <a:ext cx="10881360" cy="1069848"/>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1014984" y="2212848"/>
            <a:ext cx="10332720" cy="3547872"/>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329184" y="411480"/>
            <a:ext cx="521208" cy="310896"/>
          </a:xfrm>
          <a:prstGeom prst="rect">
            <a:avLst/>
          </a:prstGeom>
        </p:spPr>
        <p:txBody>
          <a:bodyPr vert="horz" lIns="91440" tIns="45720" rIns="91440" bIns="45720" rtlCol="0" anchor="ctr">
            <a:noAutofit/>
          </a:bodyPr>
          <a:lstStyle>
            <a:lvl1pPr algn="ctr">
              <a:defRPr sz="1200" b="0" i="0">
                <a:solidFill>
                  <a:schemeClr val="bg1"/>
                </a:solidFill>
                <a:latin typeface="+mn-lt"/>
                <a:cs typeface="Segoe UI Light" panose="020B0502040204020203" pitchFamily="34" charset="0"/>
              </a:defRPr>
            </a:lvl1pPr>
          </a:lstStyle>
          <a:p>
            <a:fld id="{294A09A9-5501-47C1-A89A-A340965A2BE2}" type="slidenum">
              <a:rPr lang="en-US" smtClean="0"/>
              <a:pPr/>
              <a:t>‹#›</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66344" y="6190488"/>
            <a:ext cx="2331720" cy="274320"/>
          </a:xfrm>
          <a:prstGeom prst="rect">
            <a:avLst/>
          </a:prstGeom>
        </p:spPr>
        <p:txBody>
          <a:bodyPr vert="horz" lIns="91440" tIns="45720" rIns="91440" bIns="45720" rtlCol="0" anchor="ctr">
            <a:noAutofit/>
          </a:bodyPr>
          <a:lstStyle>
            <a:lvl1pPr algn="l">
              <a:defRPr sz="1200" b="0" i="0">
                <a:solidFill>
                  <a:schemeClr val="bg1"/>
                </a:solidFill>
                <a:latin typeface="+mn-lt"/>
                <a:cs typeface="Segoe UI Light" panose="020B0502040204020203" pitchFamily="34" charset="0"/>
              </a:defRPr>
            </a:lvl1pPr>
          </a:lstStyle>
          <a:p>
            <a:r>
              <a:rPr lang="en-US"/>
              <a:t>Crypto: investing &amp; trading</a:t>
            </a:r>
            <a:endParaRPr lang="en-US" dirty="0"/>
          </a:p>
        </p:txBody>
      </p:sp>
      <p:cxnSp>
        <p:nvCxnSpPr>
          <p:cNvPr id="7" name="Straight Connector 6">
            <a:extLst>
              <a:ext uri="{FF2B5EF4-FFF2-40B4-BE49-F238E27FC236}">
                <a16:creationId xmlns:a16="http://schemas.microsoft.com/office/drawing/2014/main" id="{2BA4A2D6-617E-EEA3-E4EE-5BDB472F6A43}"/>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70" r:id="rId7"/>
    <p:sldLayoutId id="2147483669" r:id="rId8"/>
    <p:sldLayoutId id="2147483653" r:id="rId9"/>
    <p:sldLayoutId id="2147483665" r:id="rId10"/>
    <p:sldLayoutId id="2147483666" r:id="rId11"/>
    <p:sldLayoutId id="2147483667" r:id="rId12"/>
    <p:sldLayoutId id="2147483668" r:id="rId13"/>
    <p:sldLayoutId id="2147483651" r:id="rId14"/>
    <p:sldLayoutId id="2147483652" r:id="rId15"/>
    <p:sldLayoutId id="2147483654" r:id="rId16"/>
    <p:sldLayoutId id="2147483655" r:id="rId17"/>
    <p:sldLayoutId id="2147483656" r:id="rId18"/>
    <p:sldLayoutId id="2147483657" r:id="rId19"/>
  </p:sldLayoutIdLst>
  <p:transition spd="slow">
    <p:push dir="u"/>
  </p:transition>
  <p:hf hdr="0" dt="0"/>
  <p:txStyles>
    <p:title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p:titleStyle>
    <p:body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3.png"/><Relationship Id="rId2" Type="http://schemas.openxmlformats.org/officeDocument/2006/relationships/diagramData" Target="../diagrams/data2.xml"/><Relationship Id="rId1" Type="http://schemas.openxmlformats.org/officeDocument/2006/relationships/slideLayout" Target="../slideLayouts/slideLayout1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6.png"/><Relationship Id="rId2" Type="http://schemas.openxmlformats.org/officeDocument/2006/relationships/diagramData" Target="../diagrams/data3.xml"/><Relationship Id="rId1" Type="http://schemas.openxmlformats.org/officeDocument/2006/relationships/slideLayout" Target="../slideLayouts/slideLayout19.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9.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1B75822-B35D-AE2D-B756-BECE3CA843D7}"/>
              </a:ext>
            </a:extLst>
          </p:cNvPr>
          <p:cNvSpPr txBox="1">
            <a:spLocks/>
          </p:cNvSpPr>
          <p:nvPr/>
        </p:nvSpPr>
        <p:spPr>
          <a:xfrm>
            <a:off x="99527" y="468572"/>
            <a:ext cx="12192000" cy="273649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4800" b="1" kern="1200" cap="all" spc="600" baseline="0">
                <a:solidFill>
                  <a:schemeClr val="bg1"/>
                </a:solidFill>
                <a:latin typeface="+mj-lt"/>
                <a:ea typeface="+mj-ea"/>
                <a:cs typeface="+mj-cs"/>
              </a:defRPr>
            </a:lvl1pPr>
          </a:lstStyle>
          <a:p>
            <a:r>
              <a:rPr lang="en-US" dirty="0">
                <a:ln w="28575">
                  <a:noFill/>
                  <a:prstDash val="solid"/>
                </a:ln>
                <a:latin typeface="Tw Cen MT" panose="020B0602020104020603" pitchFamily="34" charset="77"/>
              </a:rPr>
              <a:t>Enhanced the security of </a:t>
            </a:r>
            <a:r>
              <a:rPr lang="en-US" dirty="0" err="1">
                <a:ln w="28575">
                  <a:noFill/>
                  <a:prstDash val="solid"/>
                </a:ln>
                <a:latin typeface="Tw Cen MT" panose="020B0602020104020603" pitchFamily="34" charset="77"/>
              </a:rPr>
              <a:t>lsb</a:t>
            </a:r>
            <a:r>
              <a:rPr lang="en-US" dirty="0">
                <a:ln w="28575">
                  <a:noFill/>
                  <a:prstDash val="solid"/>
                </a:ln>
                <a:latin typeface="Tw Cen MT" panose="020B0602020104020603" pitchFamily="34" charset="77"/>
              </a:rPr>
              <a:t> based text and image steganography using </a:t>
            </a:r>
            <a:r>
              <a:rPr lang="en-US" dirty="0" err="1">
                <a:ln w="28575">
                  <a:noFill/>
                  <a:prstDash val="solid"/>
                </a:ln>
                <a:latin typeface="Tw Cen MT" panose="020B0602020104020603" pitchFamily="34" charset="77"/>
              </a:rPr>
              <a:t>aes</a:t>
            </a:r>
            <a:r>
              <a:rPr lang="en-US" dirty="0">
                <a:ln w="28575">
                  <a:noFill/>
                  <a:prstDash val="solid"/>
                </a:ln>
                <a:latin typeface="Tw Cen MT" panose="020B0602020104020603" pitchFamily="34" charset="77"/>
              </a:rPr>
              <a:t> techniques</a:t>
            </a:r>
            <a:endParaRPr lang="en-US" dirty="0"/>
          </a:p>
        </p:txBody>
      </p:sp>
      <p:sp>
        <p:nvSpPr>
          <p:cNvPr id="9" name="Text Placeholder 2">
            <a:extLst>
              <a:ext uri="{FF2B5EF4-FFF2-40B4-BE49-F238E27FC236}">
                <a16:creationId xmlns:a16="http://schemas.microsoft.com/office/drawing/2014/main" id="{56BCB634-2E0D-8BBD-4107-0180E02158DF}"/>
              </a:ext>
            </a:extLst>
          </p:cNvPr>
          <p:cNvSpPr txBox="1">
            <a:spLocks/>
          </p:cNvSpPr>
          <p:nvPr/>
        </p:nvSpPr>
        <p:spPr>
          <a:xfrm>
            <a:off x="2136717" y="4086808"/>
            <a:ext cx="3303030" cy="175415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Clr>
                <a:schemeClr val="accent6"/>
              </a:buClr>
              <a:buFont typeface="Courier New" panose="02070309020205020404" pitchFamily="49" charset="0"/>
              <a:buNone/>
              <a:defRPr sz="2400" kern="1200">
                <a:solidFill>
                  <a:schemeClr val="bg1"/>
                </a:solidFill>
                <a:latin typeface="+mn-lt"/>
                <a:ea typeface="+mn-ea"/>
                <a:cs typeface="Segoe UI" panose="020B0502040204020203" pitchFamily="34" charset="0"/>
              </a:defRPr>
            </a:lvl1pPr>
            <a:lvl2pPr marL="457200" indent="0" algn="ctr" defTabSz="914400" rtl="0" eaLnBrk="1" latinLnBrk="0" hangingPunct="1">
              <a:lnSpc>
                <a:spcPct val="90000"/>
              </a:lnSpc>
              <a:spcBef>
                <a:spcPts val="500"/>
              </a:spcBef>
              <a:buClr>
                <a:schemeClr val="accent6"/>
              </a:buClr>
              <a:buFont typeface="Courier New" panose="02070309020205020404" pitchFamily="49" charset="0"/>
              <a:buNone/>
              <a:defRPr sz="2000" kern="1200">
                <a:solidFill>
                  <a:schemeClr val="bg1"/>
                </a:solidFill>
                <a:latin typeface="+mn-lt"/>
                <a:ea typeface="+mn-ea"/>
                <a:cs typeface="Segoe UI" panose="020B0502040204020203" pitchFamily="34" charset="0"/>
              </a:defRPr>
            </a:lvl2pPr>
            <a:lvl3pPr marL="914400" indent="0" algn="ctr" defTabSz="914400" rtl="0" eaLnBrk="1" latinLnBrk="0" hangingPunct="1">
              <a:lnSpc>
                <a:spcPct val="90000"/>
              </a:lnSpc>
              <a:spcBef>
                <a:spcPts val="500"/>
              </a:spcBef>
              <a:buClr>
                <a:schemeClr val="accent6"/>
              </a:buClr>
              <a:buFont typeface="Courier New" panose="02070309020205020404" pitchFamily="49" charset="0"/>
              <a:buNone/>
              <a:defRPr sz="1800" kern="1200">
                <a:solidFill>
                  <a:schemeClr val="bg1"/>
                </a:solidFill>
                <a:latin typeface="+mn-lt"/>
                <a:ea typeface="+mn-ea"/>
                <a:cs typeface="Segoe UI" panose="020B0502040204020203" pitchFamily="34" charset="0"/>
              </a:defRPr>
            </a:lvl3pPr>
            <a:lvl4pPr marL="1371600" indent="0" algn="ctr" defTabSz="914400" rtl="0" eaLnBrk="1" latinLnBrk="0" hangingPunct="1">
              <a:lnSpc>
                <a:spcPct val="90000"/>
              </a:lnSpc>
              <a:spcBef>
                <a:spcPts val="500"/>
              </a:spcBef>
              <a:buClr>
                <a:schemeClr val="accent6"/>
              </a:buClr>
              <a:buFont typeface="Courier New" panose="02070309020205020404" pitchFamily="49" charset="0"/>
              <a:buNone/>
              <a:defRPr sz="1600" kern="1200">
                <a:solidFill>
                  <a:schemeClr val="bg1"/>
                </a:solidFill>
                <a:latin typeface="+mn-lt"/>
                <a:ea typeface="+mn-ea"/>
                <a:cs typeface="Segoe UI" panose="020B0502040204020203" pitchFamily="34" charset="0"/>
              </a:defRPr>
            </a:lvl4pPr>
            <a:lvl5pPr marL="1828800" indent="0" algn="ctr" defTabSz="914400" rtl="0" eaLnBrk="1" latinLnBrk="0" hangingPunct="1">
              <a:lnSpc>
                <a:spcPct val="90000"/>
              </a:lnSpc>
              <a:spcBef>
                <a:spcPts val="500"/>
              </a:spcBef>
              <a:buClr>
                <a:schemeClr val="accent6"/>
              </a:buClr>
              <a:buFont typeface="Courier New" panose="02070309020205020404" pitchFamily="49" charset="0"/>
              <a:buNone/>
              <a:defRPr sz="1600" kern="1200">
                <a:solidFill>
                  <a:schemeClr val="bg1"/>
                </a:solidFill>
                <a:latin typeface="+mn-lt"/>
                <a:ea typeface="+mn-ea"/>
                <a:cs typeface="Segoe UI" panose="020B0502040204020203"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b="1" dirty="0">
                <a:latin typeface="Calibri" panose="020F0502020204030204" pitchFamily="34" charset="0"/>
                <a:ea typeface="Calibri" panose="020F0502020204030204" pitchFamily="34" charset="0"/>
                <a:cs typeface="Calibri" panose="020F0502020204030204" pitchFamily="34" charset="0"/>
              </a:rPr>
              <a:t>TEAM MEMBERS:</a:t>
            </a:r>
          </a:p>
          <a:p>
            <a:pPr algn="l"/>
            <a:r>
              <a:rPr lang="en-US" sz="2000" b="1" dirty="0">
                <a:latin typeface="Calibri" panose="020F0502020204030204" pitchFamily="34" charset="0"/>
                <a:ea typeface="Calibri" panose="020F0502020204030204" pitchFamily="34" charset="0"/>
                <a:cs typeface="Calibri" panose="020F0502020204030204" pitchFamily="34" charset="0"/>
              </a:rPr>
              <a:t>M.Abirami-19TD0501</a:t>
            </a:r>
          </a:p>
          <a:p>
            <a:pPr algn="l"/>
            <a:r>
              <a:rPr lang="en-US" sz="2000" b="1" dirty="0">
                <a:latin typeface="Calibri" panose="020F0502020204030204" pitchFamily="34" charset="0"/>
                <a:ea typeface="Calibri" panose="020F0502020204030204" pitchFamily="34" charset="0"/>
                <a:cs typeface="Calibri" panose="020F0502020204030204" pitchFamily="34" charset="0"/>
              </a:rPr>
              <a:t>S.Nagarethinam-19TD0514</a:t>
            </a:r>
          </a:p>
          <a:p>
            <a:pPr algn="l"/>
            <a:r>
              <a:rPr lang="en-US" sz="2000" b="1" dirty="0">
                <a:latin typeface="Calibri" panose="020F0502020204030204" pitchFamily="34" charset="0"/>
                <a:ea typeface="Calibri" panose="020F0502020204030204" pitchFamily="34" charset="0"/>
                <a:cs typeface="Calibri" panose="020F0502020204030204" pitchFamily="34" charset="0"/>
              </a:rPr>
              <a:t>K.Subastri-19TD0519</a:t>
            </a:r>
          </a:p>
          <a:p>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10" name="Text Placeholder 2">
            <a:extLst>
              <a:ext uri="{FF2B5EF4-FFF2-40B4-BE49-F238E27FC236}">
                <a16:creationId xmlns:a16="http://schemas.microsoft.com/office/drawing/2014/main" id="{885D2D50-2209-7C18-9A52-1B9922AA27F1}"/>
              </a:ext>
            </a:extLst>
          </p:cNvPr>
          <p:cNvSpPr txBox="1">
            <a:spLocks/>
          </p:cNvSpPr>
          <p:nvPr/>
        </p:nvSpPr>
        <p:spPr>
          <a:xfrm>
            <a:off x="7592006" y="4086808"/>
            <a:ext cx="3194181" cy="110334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Clr>
                <a:schemeClr val="accent6"/>
              </a:buClr>
              <a:buFont typeface="Courier New" panose="02070309020205020404" pitchFamily="49" charset="0"/>
              <a:buNone/>
              <a:defRPr sz="2400" kern="1200">
                <a:solidFill>
                  <a:schemeClr val="bg1"/>
                </a:solidFill>
                <a:latin typeface="+mn-lt"/>
                <a:ea typeface="+mn-ea"/>
                <a:cs typeface="Segoe UI" panose="020B0502040204020203" pitchFamily="34" charset="0"/>
              </a:defRPr>
            </a:lvl1pPr>
            <a:lvl2pPr marL="457200" indent="0" algn="l" defTabSz="914400" rtl="0" eaLnBrk="1" latinLnBrk="0" hangingPunct="1">
              <a:lnSpc>
                <a:spcPct val="90000"/>
              </a:lnSpc>
              <a:spcBef>
                <a:spcPts val="500"/>
              </a:spcBef>
              <a:buClr>
                <a:schemeClr val="accent6"/>
              </a:buClr>
              <a:buFont typeface="Courier New" panose="02070309020205020404" pitchFamily="49" charset="0"/>
              <a:buNone/>
              <a:defRPr sz="2000" kern="1200">
                <a:solidFill>
                  <a:schemeClr val="tx1">
                    <a:tint val="75000"/>
                  </a:schemeClr>
                </a:solidFill>
                <a:latin typeface="+mn-lt"/>
                <a:ea typeface="+mn-ea"/>
                <a:cs typeface="Segoe UI" panose="020B0502040204020203" pitchFamily="34" charset="0"/>
              </a:defRPr>
            </a:lvl2pPr>
            <a:lvl3pPr marL="914400" indent="0" algn="l" defTabSz="914400" rtl="0" eaLnBrk="1" latinLnBrk="0" hangingPunct="1">
              <a:lnSpc>
                <a:spcPct val="90000"/>
              </a:lnSpc>
              <a:spcBef>
                <a:spcPts val="500"/>
              </a:spcBef>
              <a:buClr>
                <a:schemeClr val="accent6"/>
              </a:buClr>
              <a:buFont typeface="Courier New" panose="02070309020205020404" pitchFamily="49" charset="0"/>
              <a:buNone/>
              <a:defRPr sz="1800" kern="1200">
                <a:solidFill>
                  <a:schemeClr val="tx1">
                    <a:tint val="75000"/>
                  </a:schemeClr>
                </a:solidFill>
                <a:latin typeface="+mn-lt"/>
                <a:ea typeface="+mn-ea"/>
                <a:cs typeface="Segoe UI" panose="020B0502040204020203" pitchFamily="34" charset="0"/>
              </a:defRPr>
            </a:lvl3pPr>
            <a:lvl4pPr marL="1371600" indent="0" algn="l" defTabSz="914400" rtl="0" eaLnBrk="1" latinLnBrk="0" hangingPunct="1">
              <a:lnSpc>
                <a:spcPct val="90000"/>
              </a:lnSpc>
              <a:spcBef>
                <a:spcPts val="500"/>
              </a:spcBef>
              <a:buClr>
                <a:schemeClr val="accent6"/>
              </a:buClr>
              <a:buFont typeface="Courier New" panose="02070309020205020404" pitchFamily="49" charset="0"/>
              <a:buNone/>
              <a:defRPr sz="1600" kern="1200">
                <a:solidFill>
                  <a:schemeClr val="tx1">
                    <a:tint val="75000"/>
                  </a:schemeClr>
                </a:solidFill>
                <a:latin typeface="+mn-lt"/>
                <a:ea typeface="+mn-ea"/>
                <a:cs typeface="Segoe UI" panose="020B0502040204020203" pitchFamily="34" charset="0"/>
              </a:defRPr>
            </a:lvl4pPr>
            <a:lvl5pPr marL="1828800" indent="0" algn="l" defTabSz="914400" rtl="0" eaLnBrk="1" latinLnBrk="0" hangingPunct="1">
              <a:lnSpc>
                <a:spcPct val="90000"/>
              </a:lnSpc>
              <a:spcBef>
                <a:spcPts val="500"/>
              </a:spcBef>
              <a:buClr>
                <a:schemeClr val="accent6"/>
              </a:buClr>
              <a:buFont typeface="Courier New" panose="02070309020205020404" pitchFamily="49" charset="0"/>
              <a:buNone/>
              <a:defRPr sz="1600" kern="1200">
                <a:solidFill>
                  <a:schemeClr val="tx1">
                    <a:tint val="75000"/>
                  </a:schemeClr>
                </a:solidFill>
                <a:latin typeface="+mn-lt"/>
                <a:ea typeface="+mn-ea"/>
                <a:cs typeface="Segoe UI" panose="020B0502040204020203"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2000" b="1" dirty="0">
                <a:latin typeface="Calibri" panose="020F0502020204030204" pitchFamily="34" charset="0"/>
                <a:ea typeface="Calibri" panose="020F0502020204030204" pitchFamily="34" charset="0"/>
                <a:cs typeface="Calibri" panose="020F0502020204030204" pitchFamily="34" charset="0"/>
              </a:rPr>
              <a:t>GUIDED BY,</a:t>
            </a:r>
          </a:p>
          <a:p>
            <a:r>
              <a:rPr lang="en-US" sz="2000" b="1" dirty="0">
                <a:latin typeface="Calibri" panose="020F0502020204030204" pitchFamily="34" charset="0"/>
                <a:ea typeface="Calibri" panose="020F0502020204030204" pitchFamily="34" charset="0"/>
                <a:cs typeface="Calibri" panose="020F0502020204030204" pitchFamily="34" charset="0"/>
              </a:rPr>
              <a:t>Dr. J. </a:t>
            </a:r>
            <a:r>
              <a:rPr lang="en-US" sz="2000" b="1" dirty="0" err="1">
                <a:latin typeface="Calibri" panose="020F0502020204030204" pitchFamily="34" charset="0"/>
                <a:ea typeface="Calibri" panose="020F0502020204030204" pitchFamily="34" charset="0"/>
                <a:cs typeface="Calibri" panose="020F0502020204030204" pitchFamily="34" charset="0"/>
              </a:rPr>
              <a:t>Udayakumar</a:t>
            </a:r>
            <a:endParaRPr lang="en-US" sz="2000" b="1" dirty="0">
              <a:latin typeface="Calibri" panose="020F0502020204030204" pitchFamily="34" charset="0"/>
              <a:ea typeface="Calibri" panose="020F0502020204030204" pitchFamily="34" charset="0"/>
              <a:cs typeface="Calibri" panose="020F0502020204030204" pitchFamily="34" charset="0"/>
            </a:endParaRPr>
          </a:p>
          <a:p>
            <a:endParaRPr lang="en-US" sz="2000" b="1" dirty="0">
              <a:latin typeface="Calibri" panose="020F0502020204030204" pitchFamily="34" charset="0"/>
              <a:ea typeface="Calibri" panose="020F0502020204030204" pitchFamily="34" charset="0"/>
              <a:cs typeface="Calibri" panose="020F0502020204030204" pitchFamily="34" charset="0"/>
            </a:endParaRPr>
          </a:p>
          <a:p>
            <a:endParaRPr lang="en-US" sz="20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7067251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DC09F-2DC5-62D2-7C04-4FD9844D8802}"/>
              </a:ext>
            </a:extLst>
          </p:cNvPr>
          <p:cNvSpPr>
            <a:spLocks noGrp="1"/>
          </p:cNvSpPr>
          <p:nvPr>
            <p:ph type="title"/>
          </p:nvPr>
        </p:nvSpPr>
        <p:spPr>
          <a:xfrm>
            <a:off x="727787" y="894277"/>
            <a:ext cx="10881360" cy="726836"/>
          </a:xfrm>
        </p:spPr>
        <p:txBody>
          <a:bodyPr/>
          <a:lstStyle/>
          <a:p>
            <a:pPr algn="ctr"/>
            <a:r>
              <a:rPr lang="en-US" dirty="0"/>
              <a:t>Cont’d</a:t>
            </a:r>
            <a:endParaRPr lang="en-IN" dirty="0"/>
          </a:p>
        </p:txBody>
      </p:sp>
      <p:sp>
        <p:nvSpPr>
          <p:cNvPr id="5" name="Subtitle 2">
            <a:extLst>
              <a:ext uri="{FF2B5EF4-FFF2-40B4-BE49-F238E27FC236}">
                <a16:creationId xmlns:a16="http://schemas.microsoft.com/office/drawing/2014/main" id="{A3CBB895-F487-A61E-0C39-12512AFE71E8}"/>
              </a:ext>
            </a:extLst>
          </p:cNvPr>
          <p:cNvSpPr txBox="1">
            <a:spLocks/>
          </p:cNvSpPr>
          <p:nvPr/>
        </p:nvSpPr>
        <p:spPr>
          <a:xfrm>
            <a:off x="657226" y="1869836"/>
            <a:ext cx="11468100" cy="972436"/>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PAPER 4 </a:t>
            </a:r>
            <a:r>
              <a:rPr lang="en-US" sz="2000" b="1" dirty="0">
                <a:latin typeface="Calibri" panose="020F0502020204030204" pitchFamily="34" charset="0"/>
                <a:ea typeface="Calibri" panose="020F0502020204030204" pitchFamily="34" charset="0"/>
                <a:cs typeface="Calibri" panose="020F0502020204030204" pitchFamily="34" charset="0"/>
              </a:rPr>
              <a:t>:</a:t>
            </a:r>
            <a:r>
              <a:rPr lang="en-US" sz="2000" dirty="0">
                <a:latin typeface="Calibri" panose="020F0502020204030204" pitchFamily="34" charset="0"/>
                <a:ea typeface="Calibri" panose="020F0502020204030204" pitchFamily="34" charset="0"/>
                <a:cs typeface="Calibri" panose="020F0502020204030204" pitchFamily="34" charset="0"/>
              </a:rPr>
              <a:t>  “</a:t>
            </a:r>
            <a:r>
              <a:rPr lang="en-IN" sz="2000" dirty="0">
                <a:latin typeface="Calibri" panose="020F0502020204030204" pitchFamily="34" charset="0"/>
                <a:ea typeface="Calibri" panose="020F0502020204030204" pitchFamily="34" charset="0"/>
                <a:cs typeface="Calibri" panose="020F0502020204030204" pitchFamily="34" charset="0"/>
              </a:rPr>
              <a:t>Image Steganography based Cryptography”, </a:t>
            </a:r>
            <a:r>
              <a:rPr lang="pt-BR" sz="2000" dirty="0">
                <a:latin typeface="Calibri" panose="020F0502020204030204" pitchFamily="34" charset="0"/>
                <a:ea typeface="Calibri" panose="020F0502020204030204" pitchFamily="34" charset="0"/>
                <a:cs typeface="Calibri" panose="020F0502020204030204" pitchFamily="34" charset="0"/>
              </a:rPr>
              <a:t>Jemima Dias, Dr. Ajit Danti</a:t>
            </a:r>
            <a:r>
              <a:rPr lang="en-US" sz="2000" dirty="0">
                <a:latin typeface="Calibri" panose="020F0502020204030204" pitchFamily="34" charset="0"/>
                <a:ea typeface="Calibri" panose="020F0502020204030204" pitchFamily="34" charset="0"/>
                <a:cs typeface="Calibri" panose="020F0502020204030204" pitchFamily="34" charset="0"/>
              </a:rPr>
              <a:t>,2020</a:t>
            </a:r>
          </a:p>
        </p:txBody>
      </p:sp>
      <p:sp>
        <p:nvSpPr>
          <p:cNvPr id="6" name="Subtitle 2">
            <a:extLst>
              <a:ext uri="{FF2B5EF4-FFF2-40B4-BE49-F238E27FC236}">
                <a16:creationId xmlns:a16="http://schemas.microsoft.com/office/drawing/2014/main" id="{C5B7681D-33C2-FD6C-B09A-526904418DCA}"/>
              </a:ext>
            </a:extLst>
          </p:cNvPr>
          <p:cNvSpPr txBox="1">
            <a:spLocks/>
          </p:cNvSpPr>
          <p:nvPr/>
        </p:nvSpPr>
        <p:spPr>
          <a:xfrm>
            <a:off x="727787" y="2791445"/>
            <a:ext cx="11397539" cy="1275109"/>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WORK DONE : </a:t>
            </a:r>
            <a:r>
              <a:rPr lang="en-US" sz="2000" dirty="0">
                <a:latin typeface="Calibri" panose="020F0502020204030204" pitchFamily="34" charset="0"/>
                <a:ea typeface="Calibri" panose="020F0502020204030204" pitchFamily="34" charset="0"/>
                <a:cs typeface="Calibri" panose="020F0502020204030204" pitchFamily="34" charset="0"/>
              </a:rPr>
              <a:t>In this paper, the image encryption and decryption method has been proposed where the secret image gets encrypted carefully into the cover image using the NET, based on using XOR operation between two images using the weights present within the network.</a:t>
            </a:r>
          </a:p>
        </p:txBody>
      </p:sp>
      <p:sp>
        <p:nvSpPr>
          <p:cNvPr id="7" name="Subtitle 2">
            <a:extLst>
              <a:ext uri="{FF2B5EF4-FFF2-40B4-BE49-F238E27FC236}">
                <a16:creationId xmlns:a16="http://schemas.microsoft.com/office/drawing/2014/main" id="{5B6C6E9A-9B3C-9136-E695-67913C1D5DA5}"/>
              </a:ext>
            </a:extLst>
          </p:cNvPr>
          <p:cNvSpPr txBox="1">
            <a:spLocks/>
          </p:cNvSpPr>
          <p:nvPr/>
        </p:nvSpPr>
        <p:spPr>
          <a:xfrm>
            <a:off x="917510" y="3995549"/>
            <a:ext cx="5541079" cy="2062463"/>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MERITS :</a:t>
            </a:r>
          </a:p>
          <a:p>
            <a:pPr marL="285750" indent="-28575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Dual protection.</a:t>
            </a:r>
          </a:p>
          <a:p>
            <a:pPr marL="285750" indent="-28575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Resistance to brute-force attacks</a:t>
            </a:r>
            <a:r>
              <a:rPr lang="en-IN" sz="2000" dirty="0">
                <a:latin typeface="Calibri" panose="020F0502020204030204" pitchFamily="34" charset="0"/>
                <a:ea typeface="Calibri" panose="020F0502020204030204" pitchFamily="34" charset="0"/>
                <a:cs typeface="Calibri" panose="020F0502020204030204" pitchFamily="34" charset="0"/>
              </a:rPr>
              <a:t>.</a:t>
            </a:r>
          </a:p>
          <a:p>
            <a:pPr marL="285750" indent="-28575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Seamless integration.</a:t>
            </a:r>
            <a:endParaRPr lang="en-US" sz="2000" b="1" dirty="0">
              <a:latin typeface="Calibri" panose="020F0502020204030204" pitchFamily="34" charset="0"/>
              <a:ea typeface="Calibri" panose="020F0502020204030204" pitchFamily="34" charset="0"/>
              <a:cs typeface="Calibri" panose="020F0502020204030204" pitchFamily="34" charset="0"/>
            </a:endParaRPr>
          </a:p>
        </p:txBody>
      </p:sp>
      <p:sp>
        <p:nvSpPr>
          <p:cNvPr id="8" name="Subtitle 2">
            <a:extLst>
              <a:ext uri="{FF2B5EF4-FFF2-40B4-BE49-F238E27FC236}">
                <a16:creationId xmlns:a16="http://schemas.microsoft.com/office/drawing/2014/main" id="{3C4A989D-834B-E6E0-9427-79A9F0AA68EE}"/>
              </a:ext>
            </a:extLst>
          </p:cNvPr>
          <p:cNvSpPr txBox="1">
            <a:spLocks/>
          </p:cNvSpPr>
          <p:nvPr/>
        </p:nvSpPr>
        <p:spPr>
          <a:xfrm>
            <a:off x="6753558" y="4066554"/>
            <a:ext cx="4710655" cy="1488196"/>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DEMERITS :</a:t>
            </a:r>
          </a:p>
          <a:p>
            <a:pPr marL="342900" indent="-342900" algn="just">
              <a:buFont typeface="Arial" panose="020B0604020202020204" pitchFamily="34" charset="0"/>
              <a:buChar char="•"/>
            </a:pPr>
            <a:r>
              <a:rPr lang="en-IN" sz="2000" b="0" i="0" dirty="0">
                <a:solidFill>
                  <a:srgbClr val="D1D5DB"/>
                </a:solidFill>
                <a:effectLst/>
                <a:latin typeface="Calibri" panose="020F0502020204030204" pitchFamily="34" charset="0"/>
                <a:ea typeface="Calibri" panose="020F0502020204030204" pitchFamily="34" charset="0"/>
                <a:cs typeface="Calibri" panose="020F0502020204030204" pitchFamily="34" charset="0"/>
              </a:rPr>
              <a:t>Sensitivity to initial conditions</a:t>
            </a:r>
            <a:r>
              <a:rPr lang="en-US" sz="2000" b="1" i="0" dirty="0">
                <a:solidFill>
                  <a:srgbClr val="D1D5DB"/>
                </a:solidFill>
                <a:effectLst/>
                <a:latin typeface="Calibri" panose="020F0502020204030204" pitchFamily="34" charset="0"/>
                <a:ea typeface="Calibri" panose="020F0502020204030204" pitchFamily="34" charset="0"/>
                <a:cs typeface="Calibri" panose="020F0502020204030204" pitchFamily="34" charset="0"/>
              </a:rPr>
              <a:t>.</a:t>
            </a:r>
          </a:p>
          <a:p>
            <a:pPr marL="342900" indent="-342900" algn="just">
              <a:buFont typeface="Arial" panose="020B0604020202020204" pitchFamily="34" charset="0"/>
              <a:buChar char="•"/>
            </a:pPr>
            <a:r>
              <a:rPr lang="en-IN" sz="2000" b="0" i="0" dirty="0">
                <a:solidFill>
                  <a:srgbClr val="D1D5DB"/>
                </a:solidFill>
                <a:effectLst/>
                <a:latin typeface="Calibri" panose="020F0502020204030204" pitchFamily="34" charset="0"/>
                <a:ea typeface="Calibri" panose="020F0502020204030204" pitchFamily="34" charset="0"/>
                <a:cs typeface="Calibri" panose="020F0502020204030204" pitchFamily="34" charset="0"/>
              </a:rPr>
              <a:t>Lack of cryptographic strength</a:t>
            </a:r>
            <a:r>
              <a:rPr lang="en-US" sz="2000" b="1" dirty="0">
                <a:solidFill>
                  <a:srgbClr val="D1D5DB"/>
                </a:solidFill>
                <a:latin typeface="Calibri" panose="020F0502020204030204" pitchFamily="34" charset="0"/>
                <a:ea typeface="Calibri" panose="020F0502020204030204" pitchFamily="34" charset="0"/>
                <a:cs typeface="Calibri" panose="020F0502020204030204" pitchFamily="34" charset="0"/>
              </a:rPr>
              <a:t>.</a:t>
            </a:r>
            <a:r>
              <a:rPr lang="en-US" sz="2000" b="1" dirty="0">
                <a:latin typeface="Calibri" panose="020F0502020204030204" pitchFamily="34" charset="0"/>
                <a:ea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1420530046"/>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DC09F-2DC5-62D2-7C04-4FD9844D8802}"/>
              </a:ext>
            </a:extLst>
          </p:cNvPr>
          <p:cNvSpPr>
            <a:spLocks noGrp="1"/>
          </p:cNvSpPr>
          <p:nvPr>
            <p:ph type="title"/>
          </p:nvPr>
        </p:nvSpPr>
        <p:spPr>
          <a:xfrm>
            <a:off x="727787" y="894277"/>
            <a:ext cx="10881360" cy="726836"/>
          </a:xfrm>
        </p:spPr>
        <p:txBody>
          <a:bodyPr/>
          <a:lstStyle/>
          <a:p>
            <a:pPr algn="ctr"/>
            <a:r>
              <a:rPr lang="en-US" dirty="0"/>
              <a:t>Cont’d</a:t>
            </a:r>
            <a:endParaRPr lang="en-IN" dirty="0"/>
          </a:p>
        </p:txBody>
      </p:sp>
      <p:sp>
        <p:nvSpPr>
          <p:cNvPr id="5" name="Subtitle 2">
            <a:extLst>
              <a:ext uri="{FF2B5EF4-FFF2-40B4-BE49-F238E27FC236}">
                <a16:creationId xmlns:a16="http://schemas.microsoft.com/office/drawing/2014/main" id="{A3CBB895-F487-A61E-0C39-12512AFE71E8}"/>
              </a:ext>
            </a:extLst>
          </p:cNvPr>
          <p:cNvSpPr txBox="1">
            <a:spLocks/>
          </p:cNvSpPr>
          <p:nvPr/>
        </p:nvSpPr>
        <p:spPr>
          <a:xfrm>
            <a:off x="657226" y="1869836"/>
            <a:ext cx="11468100" cy="972436"/>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PAPER 5 : “</a:t>
            </a:r>
            <a:r>
              <a:rPr lang="en-US" sz="2000" dirty="0">
                <a:latin typeface="Calibri" panose="020F0502020204030204" pitchFamily="34" charset="0"/>
                <a:ea typeface="Calibri" panose="020F0502020204030204" pitchFamily="34" charset="0"/>
                <a:cs typeface="Calibri" panose="020F0502020204030204" pitchFamily="34" charset="0"/>
              </a:rPr>
              <a:t>Enhancement of Security of Diffie-Hellman Key Exchange Protocol using RSA Cryptography”, Chiradeep Gupta and N V </a:t>
            </a:r>
            <a:r>
              <a:rPr lang="en-US" sz="2000" dirty="0" err="1">
                <a:latin typeface="Calibri" panose="020F0502020204030204" pitchFamily="34" charset="0"/>
                <a:ea typeface="Calibri" panose="020F0502020204030204" pitchFamily="34" charset="0"/>
                <a:cs typeface="Calibri" panose="020F0502020204030204" pitchFamily="34" charset="0"/>
              </a:rPr>
              <a:t>Subba</a:t>
            </a:r>
            <a:r>
              <a:rPr lang="en-US" sz="2000" dirty="0">
                <a:latin typeface="Calibri" panose="020F0502020204030204" pitchFamily="34" charset="0"/>
                <a:ea typeface="Calibri" panose="020F0502020204030204" pitchFamily="34" charset="0"/>
                <a:cs typeface="Calibri" panose="020F0502020204030204" pitchFamily="34" charset="0"/>
              </a:rPr>
              <a:t> Reddy, 2022.</a:t>
            </a:r>
            <a:endParaRPr lang="en-US" sz="2000" b="1" dirty="0">
              <a:latin typeface="Calibri" panose="020F0502020204030204" pitchFamily="34" charset="0"/>
              <a:ea typeface="Calibri" panose="020F0502020204030204" pitchFamily="34" charset="0"/>
              <a:cs typeface="Calibri" panose="020F0502020204030204" pitchFamily="34" charset="0"/>
            </a:endParaRPr>
          </a:p>
          <a:p>
            <a:pPr marL="0" indent="0" algn="just">
              <a:buNone/>
            </a:pP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6" name="Subtitle 2">
            <a:extLst>
              <a:ext uri="{FF2B5EF4-FFF2-40B4-BE49-F238E27FC236}">
                <a16:creationId xmlns:a16="http://schemas.microsoft.com/office/drawing/2014/main" id="{C5B7681D-33C2-FD6C-B09A-526904418DCA}"/>
              </a:ext>
            </a:extLst>
          </p:cNvPr>
          <p:cNvSpPr txBox="1">
            <a:spLocks/>
          </p:cNvSpPr>
          <p:nvPr/>
        </p:nvSpPr>
        <p:spPr>
          <a:xfrm>
            <a:off x="692505" y="2738573"/>
            <a:ext cx="11397539" cy="1275109"/>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WORK DONE :</a:t>
            </a:r>
            <a:r>
              <a:rPr lang="en-US" sz="2000" dirty="0">
                <a:latin typeface="Calibri" panose="020F0502020204030204" pitchFamily="34" charset="0"/>
                <a:ea typeface="Calibri" panose="020F0502020204030204" pitchFamily="34" charset="0"/>
                <a:cs typeface="Calibri" panose="020F0502020204030204" pitchFamily="34" charset="0"/>
              </a:rPr>
              <a:t>This paper proposes a model of integrating the </a:t>
            </a:r>
            <a:r>
              <a:rPr lang="en-US" sz="2000" dirty="0" err="1">
                <a:latin typeface="Calibri" panose="020F0502020204030204" pitchFamily="34" charset="0"/>
                <a:ea typeface="Calibri" panose="020F0502020204030204" pitchFamily="34" charset="0"/>
                <a:cs typeface="Calibri" panose="020F0502020204030204" pitchFamily="34" charset="0"/>
              </a:rPr>
              <a:t>publickey</a:t>
            </a:r>
            <a:r>
              <a:rPr lang="en-US" sz="2000" dirty="0">
                <a:latin typeface="Calibri" panose="020F0502020204030204" pitchFamily="34" charset="0"/>
                <a:ea typeface="Calibri" panose="020F0502020204030204" pitchFamily="34" charset="0"/>
                <a:cs typeface="Calibri" panose="020F0502020204030204" pitchFamily="34" charset="0"/>
              </a:rPr>
              <a:t> RSA cryptography system with the DH key exchange to prevent the MITM attack. The performance of the proposed work has been compared to the DH Key Exchange algorithm as well as RSA Cryptosystem to conclude for effectiveness of the proposed model. </a:t>
            </a:r>
          </a:p>
        </p:txBody>
      </p:sp>
      <p:sp>
        <p:nvSpPr>
          <p:cNvPr id="7" name="Subtitle 2">
            <a:extLst>
              <a:ext uri="{FF2B5EF4-FFF2-40B4-BE49-F238E27FC236}">
                <a16:creationId xmlns:a16="http://schemas.microsoft.com/office/drawing/2014/main" id="{5B6C6E9A-9B3C-9136-E695-67913C1D5DA5}"/>
              </a:ext>
            </a:extLst>
          </p:cNvPr>
          <p:cNvSpPr txBox="1">
            <a:spLocks/>
          </p:cNvSpPr>
          <p:nvPr/>
        </p:nvSpPr>
        <p:spPr>
          <a:xfrm>
            <a:off x="850196" y="4200823"/>
            <a:ext cx="5541079" cy="2062463"/>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MERITS :</a:t>
            </a:r>
          </a:p>
          <a:p>
            <a:pPr marL="342900" indent="-34290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Key authentication</a:t>
            </a:r>
            <a:r>
              <a:rPr lang="en-US" sz="2000" b="1" i="0" dirty="0">
                <a:effectLst/>
                <a:latin typeface="Calibri" panose="020F0502020204030204" pitchFamily="34" charset="0"/>
                <a:ea typeface="Calibri" panose="020F0502020204030204" pitchFamily="34" charset="0"/>
                <a:cs typeface="Calibri" panose="020F0502020204030204" pitchFamily="34" charset="0"/>
              </a:rPr>
              <a:t>.</a:t>
            </a:r>
          </a:p>
          <a:p>
            <a:pPr marL="342900" indent="-34290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Public key encryption</a:t>
            </a:r>
            <a:r>
              <a:rPr lang="en-US" sz="2000" b="1" dirty="0">
                <a:latin typeface="Calibri" panose="020F0502020204030204" pitchFamily="34" charset="0"/>
                <a:ea typeface="Calibri" panose="020F0502020204030204" pitchFamily="34" charset="0"/>
                <a:cs typeface="Calibri" panose="020F0502020204030204" pitchFamily="34" charset="0"/>
              </a:rPr>
              <a:t>.</a:t>
            </a:r>
          </a:p>
          <a:p>
            <a:pPr marL="342900" indent="-34290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Compatibility and standardization</a:t>
            </a:r>
            <a:r>
              <a:rPr lang="en-US" sz="2000" b="1" i="0" dirty="0">
                <a:effectLst/>
                <a:latin typeface="Calibri" panose="020F0502020204030204" pitchFamily="34" charset="0"/>
                <a:ea typeface="Calibri" panose="020F0502020204030204" pitchFamily="34" charset="0"/>
                <a:cs typeface="Calibri" panose="020F0502020204030204" pitchFamily="34" charset="0"/>
              </a:rPr>
              <a:t>.</a:t>
            </a:r>
            <a:endParaRPr lang="en-US" sz="2000" b="1" dirty="0">
              <a:latin typeface="Calibri" panose="020F0502020204030204" pitchFamily="34" charset="0"/>
              <a:ea typeface="Calibri" panose="020F0502020204030204" pitchFamily="34" charset="0"/>
              <a:cs typeface="Calibri" panose="020F0502020204030204" pitchFamily="34" charset="0"/>
            </a:endParaRPr>
          </a:p>
        </p:txBody>
      </p:sp>
      <p:sp>
        <p:nvSpPr>
          <p:cNvPr id="8" name="Subtitle 2">
            <a:extLst>
              <a:ext uri="{FF2B5EF4-FFF2-40B4-BE49-F238E27FC236}">
                <a16:creationId xmlns:a16="http://schemas.microsoft.com/office/drawing/2014/main" id="{3C4A989D-834B-E6E0-9427-79A9F0AA68EE}"/>
              </a:ext>
            </a:extLst>
          </p:cNvPr>
          <p:cNvSpPr txBox="1">
            <a:spLocks/>
          </p:cNvSpPr>
          <p:nvPr/>
        </p:nvSpPr>
        <p:spPr>
          <a:xfrm>
            <a:off x="6697574" y="4200823"/>
            <a:ext cx="4710655" cy="1488196"/>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DEMERITS :</a:t>
            </a:r>
          </a:p>
          <a:p>
            <a:pPr marL="285750" indent="-28575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Key size limitations.</a:t>
            </a:r>
          </a:p>
          <a:p>
            <a:pPr marL="285750" indent="-28575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Increased communication overhead</a:t>
            </a:r>
            <a:r>
              <a:rPr lang="en-IN" sz="2000" dirty="0">
                <a:latin typeface="Calibri" panose="020F0502020204030204" pitchFamily="34" charset="0"/>
                <a:ea typeface="Calibri" panose="020F0502020204030204" pitchFamily="34" charset="0"/>
                <a:cs typeface="Calibri" panose="020F0502020204030204" pitchFamily="34" charset="0"/>
              </a:rPr>
              <a:t>.</a:t>
            </a:r>
            <a:endParaRPr lang="en-US" sz="32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0967576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10B5-D907-A977-7A9C-69F8BEB7BB3F}"/>
              </a:ext>
            </a:extLst>
          </p:cNvPr>
          <p:cNvSpPr>
            <a:spLocks noGrp="1"/>
          </p:cNvSpPr>
          <p:nvPr>
            <p:ph type="title"/>
          </p:nvPr>
        </p:nvSpPr>
        <p:spPr/>
        <p:txBody>
          <a:bodyPr/>
          <a:lstStyle/>
          <a:p>
            <a:pPr algn="ctr"/>
            <a:r>
              <a:rPr lang="en-IN" dirty="0"/>
              <a:t>Proposed work</a:t>
            </a:r>
            <a:endParaRPr lang="en-US" dirty="0"/>
          </a:p>
        </p:txBody>
      </p:sp>
      <p:sp>
        <p:nvSpPr>
          <p:cNvPr id="3" name="Subtitle 2">
            <a:extLst>
              <a:ext uri="{FF2B5EF4-FFF2-40B4-BE49-F238E27FC236}">
                <a16:creationId xmlns:a16="http://schemas.microsoft.com/office/drawing/2014/main" id="{C05FF0B8-5B51-7376-0271-8D849CA3F8A8}"/>
              </a:ext>
            </a:extLst>
          </p:cNvPr>
          <p:cNvSpPr>
            <a:spLocks noGrp="1"/>
          </p:cNvSpPr>
          <p:nvPr>
            <p:ph type="subTitle" idx="4294967295"/>
          </p:nvPr>
        </p:nvSpPr>
        <p:spPr>
          <a:xfrm>
            <a:off x="850392" y="2058696"/>
            <a:ext cx="10710238" cy="2897353"/>
          </a:xfrm>
        </p:spPr>
        <p:txBody>
          <a:bodyPr/>
          <a:lstStyle/>
          <a:p>
            <a:pPr algn="just"/>
            <a:r>
              <a:rPr lang="en-US" dirty="0">
                <a:latin typeface="Calibri" panose="020F0502020204030204" pitchFamily="34" charset="0"/>
                <a:ea typeface="Calibri" panose="020F0502020204030204" pitchFamily="34" charset="0"/>
                <a:cs typeface="Calibri" panose="020F0502020204030204" pitchFamily="34" charset="0"/>
              </a:rPr>
              <a:t>This proposed work is to hide the secret message inside the image using Least Significant Bit (LSB) technique and provide security for the hidden message using Advanced Encryption Standard (AES) Algorithm.</a:t>
            </a:r>
          </a:p>
          <a:p>
            <a:pPr algn="just"/>
            <a:r>
              <a:rPr lang="en-US" dirty="0">
                <a:latin typeface="Calibri" panose="020F0502020204030204" pitchFamily="34" charset="0"/>
                <a:ea typeface="Calibri" panose="020F0502020204030204" pitchFamily="34" charset="0"/>
                <a:cs typeface="Calibri" panose="020F0502020204030204" pitchFamily="34" charset="0"/>
              </a:rPr>
              <a:t>Additionally  for transferring the key, the Diffie Hellman’s key exchange technique is used to share the key to the receiver securely.</a:t>
            </a:r>
            <a:endParaRPr lang="en-US" sz="32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48476299"/>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52FE8-2F9C-9C12-4EB3-9742EA91D653}"/>
              </a:ext>
            </a:extLst>
          </p:cNvPr>
          <p:cNvSpPr>
            <a:spLocks noGrp="1"/>
          </p:cNvSpPr>
          <p:nvPr>
            <p:ph type="title"/>
          </p:nvPr>
        </p:nvSpPr>
        <p:spPr>
          <a:xfrm>
            <a:off x="396271" y="344424"/>
            <a:ext cx="11477210" cy="1179576"/>
          </a:xfrm>
        </p:spPr>
        <p:txBody>
          <a:bodyPr/>
          <a:lstStyle/>
          <a:p>
            <a:r>
              <a:rPr lang="en-US" dirty="0">
                <a:ln w="28575">
                  <a:noFill/>
                  <a:prstDash val="solid"/>
                </a:ln>
                <a:latin typeface="Tw Cen MT" panose="020B0602020104020603" pitchFamily="34" charset="77"/>
              </a:rPr>
              <a:t>Least significant bit steganography</a:t>
            </a:r>
            <a:endParaRPr lang="en-US" sz="4000" b="1" spc="600" dirty="0">
              <a:ln w="28575">
                <a:noFill/>
                <a:prstDash val="solid"/>
              </a:ln>
              <a:solidFill>
                <a:schemeClr val="bg1"/>
              </a:solidFill>
              <a:latin typeface="Tw Cen MT" panose="020B0602020104020603" pitchFamily="34" charset="77"/>
            </a:endParaRPr>
          </a:p>
        </p:txBody>
      </p:sp>
      <p:pic>
        <p:nvPicPr>
          <p:cNvPr id="9" name="Content Placeholder 8">
            <a:extLst>
              <a:ext uri="{FF2B5EF4-FFF2-40B4-BE49-F238E27FC236}">
                <a16:creationId xmlns:a16="http://schemas.microsoft.com/office/drawing/2014/main" id="{6DD49FEC-BE52-3B0B-6679-BBC8A6D982EB}"/>
              </a:ext>
            </a:extLst>
          </p:cNvPr>
          <p:cNvPicPr>
            <a:picLocks noGrp="1" noChangeAspect="1"/>
          </p:cNvPicPr>
          <p:nvPr>
            <p:ph idx="1"/>
          </p:nvPr>
        </p:nvPicPr>
        <p:blipFill>
          <a:blip r:embed="rId2"/>
          <a:stretch>
            <a:fillRect/>
          </a:stretch>
        </p:blipFill>
        <p:spPr>
          <a:xfrm>
            <a:off x="2640562" y="1946275"/>
            <a:ext cx="6988629" cy="3977513"/>
          </a:xfrm>
        </p:spPr>
      </p:pic>
    </p:spTree>
    <p:extLst>
      <p:ext uri="{BB962C8B-B14F-4D97-AF65-F5344CB8AC3E}">
        <p14:creationId xmlns:p14="http://schemas.microsoft.com/office/powerpoint/2010/main" val="137265191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0DEE9-2DBD-C997-C208-027230B5A3EA}"/>
              </a:ext>
            </a:extLst>
          </p:cNvPr>
          <p:cNvSpPr>
            <a:spLocks noGrp="1"/>
          </p:cNvSpPr>
          <p:nvPr>
            <p:ph type="title"/>
          </p:nvPr>
        </p:nvSpPr>
        <p:spPr>
          <a:xfrm>
            <a:off x="1371634" y="1021702"/>
            <a:ext cx="4487992" cy="737118"/>
          </a:xfrm>
        </p:spPr>
        <p:txBody>
          <a:bodyPr/>
          <a:lstStyle/>
          <a:p>
            <a:r>
              <a:rPr lang="en-US" sz="4000" b="1" spc="600" dirty="0" err="1">
                <a:ln w="28575">
                  <a:noFill/>
                  <a:prstDash val="solid"/>
                </a:ln>
                <a:solidFill>
                  <a:schemeClr val="bg1"/>
                </a:solidFill>
                <a:latin typeface="Tw Cen MT" panose="020B0602020104020603" pitchFamily="34" charset="77"/>
              </a:rPr>
              <a:t>Lsb</a:t>
            </a:r>
            <a:r>
              <a:rPr lang="en-US" sz="4000" b="1" spc="600" dirty="0">
                <a:ln w="28575">
                  <a:noFill/>
                  <a:prstDash val="solid"/>
                </a:ln>
                <a:solidFill>
                  <a:schemeClr val="bg1"/>
                </a:solidFill>
                <a:latin typeface="Tw Cen MT" panose="020B0602020104020603" pitchFamily="34" charset="77"/>
              </a:rPr>
              <a:t> encoder</a:t>
            </a:r>
          </a:p>
        </p:txBody>
      </p:sp>
      <p:pic>
        <p:nvPicPr>
          <p:cNvPr id="33" name="Picture Placeholder 32">
            <a:extLst>
              <a:ext uri="{FF2B5EF4-FFF2-40B4-BE49-F238E27FC236}">
                <a16:creationId xmlns:a16="http://schemas.microsoft.com/office/drawing/2014/main" id="{FBB3AD70-0863-B679-FE7E-944D28436C74}"/>
              </a:ext>
            </a:extLst>
          </p:cNvPr>
          <p:cNvPicPr>
            <a:picLocks noGrp="1" noChangeAspect="1"/>
          </p:cNvPicPr>
          <p:nvPr>
            <p:ph type="pic" idx="1"/>
          </p:nvPr>
        </p:nvPicPr>
        <p:blipFill rotWithShape="1">
          <a:blip r:embed="rId2"/>
          <a:srcRect l="893" r="893"/>
          <a:stretch/>
        </p:blipFill>
        <p:spPr>
          <a:xfrm>
            <a:off x="7252026" y="263476"/>
            <a:ext cx="4013198" cy="6177091"/>
          </a:xfrm>
        </p:spPr>
      </p:pic>
      <p:graphicFrame>
        <p:nvGraphicFramePr>
          <p:cNvPr id="3" name="Diagram 2">
            <a:extLst>
              <a:ext uri="{FF2B5EF4-FFF2-40B4-BE49-F238E27FC236}">
                <a16:creationId xmlns:a16="http://schemas.microsoft.com/office/drawing/2014/main" id="{12C5FC43-AEC0-982C-3AF9-391EA52BA2A9}"/>
              </a:ext>
            </a:extLst>
          </p:cNvPr>
          <p:cNvGraphicFramePr/>
          <p:nvPr>
            <p:extLst>
              <p:ext uri="{D42A27DB-BD31-4B8C-83A1-F6EECF244321}">
                <p14:modId xmlns:p14="http://schemas.microsoft.com/office/powerpoint/2010/main" val="949421868"/>
              </p:ext>
            </p:extLst>
          </p:nvPr>
        </p:nvGraphicFramePr>
        <p:xfrm>
          <a:off x="1185993" y="2010746"/>
          <a:ext cx="4515012" cy="38255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08724409"/>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A74E2-0081-9556-C2BF-2195BD1E9E57}"/>
              </a:ext>
            </a:extLst>
          </p:cNvPr>
          <p:cNvSpPr>
            <a:spLocks noGrp="1"/>
          </p:cNvSpPr>
          <p:nvPr>
            <p:ph type="title"/>
          </p:nvPr>
        </p:nvSpPr>
        <p:spPr>
          <a:xfrm>
            <a:off x="1479551" y="492546"/>
            <a:ext cx="4616449" cy="629816"/>
          </a:xfrm>
        </p:spPr>
        <p:txBody>
          <a:bodyPr/>
          <a:lstStyle/>
          <a:p>
            <a:r>
              <a:rPr lang="en-US" dirty="0" err="1"/>
              <a:t>Lsb</a:t>
            </a:r>
            <a:r>
              <a:rPr lang="en-US" dirty="0"/>
              <a:t> decoder</a:t>
            </a:r>
            <a:endParaRPr lang="en-IN" dirty="0"/>
          </a:p>
        </p:txBody>
      </p:sp>
      <p:graphicFrame>
        <p:nvGraphicFramePr>
          <p:cNvPr id="3" name="Diagram 2">
            <a:extLst>
              <a:ext uri="{FF2B5EF4-FFF2-40B4-BE49-F238E27FC236}">
                <a16:creationId xmlns:a16="http://schemas.microsoft.com/office/drawing/2014/main" id="{70170457-C0D0-58F2-FE88-4E6A221195B2}"/>
              </a:ext>
            </a:extLst>
          </p:cNvPr>
          <p:cNvGraphicFramePr/>
          <p:nvPr>
            <p:extLst>
              <p:ext uri="{D42A27DB-BD31-4B8C-83A1-F6EECF244321}">
                <p14:modId xmlns:p14="http://schemas.microsoft.com/office/powerpoint/2010/main" val="1006652546"/>
              </p:ext>
            </p:extLst>
          </p:nvPr>
        </p:nvGraphicFramePr>
        <p:xfrm>
          <a:off x="879281" y="1338943"/>
          <a:ext cx="4888641" cy="4753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6" name="Picture Placeholder 15">
            <a:extLst>
              <a:ext uri="{FF2B5EF4-FFF2-40B4-BE49-F238E27FC236}">
                <a16:creationId xmlns:a16="http://schemas.microsoft.com/office/drawing/2014/main" id="{D35D080C-B810-266A-F33A-83BAF699223D}"/>
              </a:ext>
            </a:extLst>
          </p:cNvPr>
          <p:cNvPicPr>
            <a:picLocks noGrp="1" noChangeAspect="1"/>
          </p:cNvPicPr>
          <p:nvPr>
            <p:ph type="pic" idx="1"/>
          </p:nvPr>
        </p:nvPicPr>
        <p:blipFill rotWithShape="1">
          <a:blip r:embed="rId7"/>
          <a:srcRect l="1971" r="1971"/>
          <a:stretch/>
        </p:blipFill>
        <p:spPr>
          <a:xfrm>
            <a:off x="7253902" y="474873"/>
            <a:ext cx="4170784" cy="5908254"/>
          </a:xfrm>
        </p:spPr>
      </p:pic>
    </p:spTree>
    <p:extLst>
      <p:ext uri="{BB962C8B-B14F-4D97-AF65-F5344CB8AC3E}">
        <p14:creationId xmlns:p14="http://schemas.microsoft.com/office/powerpoint/2010/main" val="3216178138"/>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10B5-D907-A977-7A9C-69F8BEB7BB3F}"/>
              </a:ext>
            </a:extLst>
          </p:cNvPr>
          <p:cNvSpPr>
            <a:spLocks noGrp="1"/>
          </p:cNvSpPr>
          <p:nvPr>
            <p:ph type="title"/>
          </p:nvPr>
        </p:nvSpPr>
        <p:spPr>
          <a:xfrm>
            <a:off x="2390390" y="1158547"/>
            <a:ext cx="4483601" cy="516229"/>
          </a:xfrm>
        </p:spPr>
        <p:txBody>
          <a:bodyPr/>
          <a:lstStyle/>
          <a:p>
            <a:r>
              <a:rPr lang="en-US" dirty="0"/>
              <a:t>A</a:t>
            </a:r>
            <a:r>
              <a:rPr lang="en-IN" dirty="0"/>
              <a:t>es encryption</a:t>
            </a:r>
            <a:endParaRPr lang="en-US" dirty="0"/>
          </a:p>
        </p:txBody>
      </p:sp>
      <p:pic>
        <p:nvPicPr>
          <p:cNvPr id="24" name="Picture Placeholder 23">
            <a:extLst>
              <a:ext uri="{FF2B5EF4-FFF2-40B4-BE49-F238E27FC236}">
                <a16:creationId xmlns:a16="http://schemas.microsoft.com/office/drawing/2014/main" id="{64AAC358-A322-F093-A436-F51E1339F3C8}"/>
              </a:ext>
            </a:extLst>
          </p:cNvPr>
          <p:cNvPicPr>
            <a:picLocks noGrp="1" noChangeAspect="1"/>
          </p:cNvPicPr>
          <p:nvPr>
            <p:ph type="pic" idx="1"/>
          </p:nvPr>
        </p:nvPicPr>
        <p:blipFill rotWithShape="1">
          <a:blip r:embed="rId2"/>
          <a:srcRect l="4245" r="4245"/>
          <a:stretch/>
        </p:blipFill>
        <p:spPr>
          <a:xfrm>
            <a:off x="9417359" y="1020080"/>
            <a:ext cx="2426818" cy="4920866"/>
          </a:xfrm>
        </p:spPr>
      </p:pic>
      <p:sp>
        <p:nvSpPr>
          <p:cNvPr id="3" name="Subtitle 2">
            <a:extLst>
              <a:ext uri="{FF2B5EF4-FFF2-40B4-BE49-F238E27FC236}">
                <a16:creationId xmlns:a16="http://schemas.microsoft.com/office/drawing/2014/main" id="{C05FF0B8-5B51-7376-0271-8D849CA3F8A8}"/>
              </a:ext>
            </a:extLst>
          </p:cNvPr>
          <p:cNvSpPr>
            <a:spLocks noGrp="1"/>
          </p:cNvSpPr>
          <p:nvPr>
            <p:ph type="body" sz="half" idx="2"/>
          </p:nvPr>
        </p:nvSpPr>
        <p:spPr>
          <a:xfrm>
            <a:off x="722882" y="2178181"/>
            <a:ext cx="8459218" cy="4096337"/>
          </a:xfrm>
        </p:spPr>
        <p:txBody>
          <a:bodyPr/>
          <a:lstStyle/>
          <a:p>
            <a:pPr algn="just"/>
            <a:r>
              <a:rPr lang="en-US" sz="2000" dirty="0">
                <a:latin typeface="Calibri" panose="020F0502020204030204" pitchFamily="34" charset="0"/>
                <a:ea typeface="Calibri" panose="020F0502020204030204" pitchFamily="34" charset="0"/>
                <a:cs typeface="Calibri" panose="020F0502020204030204" pitchFamily="34" charset="0"/>
              </a:rPr>
              <a:t>All operations in AES are byte oriented. 128 bit plaintext is arranged in 4x4 matrixes with 16bytes. Substitute byte, shift rows, mix columns and add round key are the main steps in AES encryption . </a:t>
            </a:r>
          </a:p>
          <a:p>
            <a:pPr algn="just"/>
            <a:endParaRPr lang="en-US" sz="2000" dirty="0"/>
          </a:p>
          <a:p>
            <a:pPr algn="just"/>
            <a:r>
              <a:rPr lang="en-US" sz="2000" dirty="0"/>
              <a:t> </a:t>
            </a:r>
          </a:p>
          <a:p>
            <a:pPr algn="just"/>
            <a:endParaRPr lang="en-US" sz="2000" dirty="0"/>
          </a:p>
        </p:txBody>
      </p:sp>
      <p:sp>
        <p:nvSpPr>
          <p:cNvPr id="9" name="Subtitle 2">
            <a:extLst>
              <a:ext uri="{FF2B5EF4-FFF2-40B4-BE49-F238E27FC236}">
                <a16:creationId xmlns:a16="http://schemas.microsoft.com/office/drawing/2014/main" id="{B3CF51A2-1DFB-5F53-2405-82FEAF77F8A4}"/>
              </a:ext>
            </a:extLst>
          </p:cNvPr>
          <p:cNvSpPr txBox="1">
            <a:spLocks/>
          </p:cNvSpPr>
          <p:nvPr/>
        </p:nvSpPr>
        <p:spPr>
          <a:xfrm>
            <a:off x="5138341" y="1666740"/>
            <a:ext cx="3387870" cy="409633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Clr>
                <a:schemeClr val="accent6"/>
              </a:buClr>
              <a:buFont typeface="Courier New" panose="02070309020205020404" pitchFamily="49" charset="0"/>
              <a:buNone/>
              <a:defRPr sz="3200" kern="1200">
                <a:solidFill>
                  <a:schemeClr val="bg1"/>
                </a:solidFill>
                <a:latin typeface="+mn-lt"/>
                <a:ea typeface="+mn-ea"/>
                <a:cs typeface="Segoe UI" panose="020B0502040204020203" pitchFamily="34" charset="0"/>
              </a:defRPr>
            </a:lvl1pPr>
            <a:lvl2pPr marL="457200" indent="0" algn="l" defTabSz="914400" rtl="0" eaLnBrk="1" latinLnBrk="0" hangingPunct="1">
              <a:lnSpc>
                <a:spcPct val="90000"/>
              </a:lnSpc>
              <a:spcBef>
                <a:spcPts val="500"/>
              </a:spcBef>
              <a:buClr>
                <a:schemeClr val="accent6"/>
              </a:buClr>
              <a:buFont typeface="Courier New" panose="02070309020205020404" pitchFamily="49" charset="0"/>
              <a:buNone/>
              <a:defRPr sz="2800" kern="1200">
                <a:solidFill>
                  <a:schemeClr val="bg1"/>
                </a:solidFill>
                <a:latin typeface="+mn-lt"/>
                <a:ea typeface="+mn-ea"/>
                <a:cs typeface="Segoe UI" panose="020B0502040204020203" pitchFamily="34" charset="0"/>
              </a:defRPr>
            </a:lvl2pPr>
            <a:lvl3pPr marL="914400" indent="0" algn="l" defTabSz="914400" rtl="0" eaLnBrk="1" latinLnBrk="0" hangingPunct="1">
              <a:lnSpc>
                <a:spcPct val="90000"/>
              </a:lnSpc>
              <a:spcBef>
                <a:spcPts val="500"/>
              </a:spcBef>
              <a:buClr>
                <a:schemeClr val="accent6"/>
              </a:buClr>
              <a:buFont typeface="Courier New" panose="02070309020205020404" pitchFamily="49" charset="0"/>
              <a:buNone/>
              <a:defRPr sz="2400" kern="1200">
                <a:solidFill>
                  <a:schemeClr val="bg1"/>
                </a:solidFill>
                <a:latin typeface="+mn-lt"/>
                <a:ea typeface="+mn-ea"/>
                <a:cs typeface="Segoe UI" panose="020B0502040204020203" pitchFamily="34" charset="0"/>
              </a:defRPr>
            </a:lvl3pPr>
            <a:lvl4pPr marL="1371600" indent="0" algn="l" defTabSz="914400" rtl="0" eaLnBrk="1" latinLnBrk="0" hangingPunct="1">
              <a:lnSpc>
                <a:spcPct val="90000"/>
              </a:lnSpc>
              <a:spcBef>
                <a:spcPts val="500"/>
              </a:spcBef>
              <a:buClr>
                <a:schemeClr val="accent6"/>
              </a:buClr>
              <a:buFont typeface="Courier New" panose="02070309020205020404" pitchFamily="49" charset="0"/>
              <a:buNone/>
              <a:defRPr sz="2000" kern="1200">
                <a:solidFill>
                  <a:schemeClr val="bg1"/>
                </a:solidFill>
                <a:latin typeface="+mn-lt"/>
                <a:ea typeface="+mn-ea"/>
                <a:cs typeface="Segoe UI" panose="020B0502040204020203" pitchFamily="34" charset="0"/>
              </a:defRPr>
            </a:lvl4pPr>
            <a:lvl5pPr marL="1828800" indent="0" algn="l" defTabSz="914400" rtl="0" eaLnBrk="1" latinLnBrk="0" hangingPunct="1">
              <a:lnSpc>
                <a:spcPct val="90000"/>
              </a:lnSpc>
              <a:spcBef>
                <a:spcPts val="500"/>
              </a:spcBef>
              <a:buClr>
                <a:schemeClr val="accent6"/>
              </a:buClr>
              <a:buFont typeface="Courier New" panose="02070309020205020404" pitchFamily="49" charset="0"/>
              <a:buNone/>
              <a:defRPr sz="2000" kern="1200">
                <a:solidFill>
                  <a:schemeClr val="bg1"/>
                </a:solidFill>
                <a:latin typeface="+mn-lt"/>
                <a:ea typeface="+mn-ea"/>
                <a:cs typeface="Segoe UI" panose="020B0502040204020203"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r>
              <a:rPr lang="en-US" sz="1600" dirty="0"/>
              <a:t> </a:t>
            </a:r>
            <a:endParaRPr lang="en-US" sz="2000" dirty="0"/>
          </a:p>
        </p:txBody>
      </p:sp>
      <p:sp>
        <p:nvSpPr>
          <p:cNvPr id="4" name="Text Placeholder 7">
            <a:extLst>
              <a:ext uri="{FF2B5EF4-FFF2-40B4-BE49-F238E27FC236}">
                <a16:creationId xmlns:a16="http://schemas.microsoft.com/office/drawing/2014/main" id="{0E13443F-8A8C-9626-5D58-8F5A395964C7}"/>
              </a:ext>
            </a:extLst>
          </p:cNvPr>
          <p:cNvSpPr txBox="1">
            <a:spLocks/>
          </p:cNvSpPr>
          <p:nvPr/>
        </p:nvSpPr>
        <p:spPr>
          <a:xfrm>
            <a:off x="738172" y="3052045"/>
            <a:ext cx="7788039" cy="2990954"/>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Clr>
                <a:schemeClr val="accent6"/>
              </a:buClr>
              <a:buFont typeface="Courier New" panose="02070309020205020404" pitchFamily="49" charset="0"/>
              <a:buNone/>
              <a:defRPr sz="1600" kern="1200">
                <a:solidFill>
                  <a:schemeClr val="bg1"/>
                </a:solidFill>
                <a:latin typeface="+mn-lt"/>
                <a:ea typeface="+mn-ea"/>
                <a:cs typeface="Segoe UI" panose="020B0502040204020203" pitchFamily="34" charset="0"/>
              </a:defRPr>
            </a:lvl1pPr>
            <a:lvl2pPr marL="457200" indent="0" algn="l" defTabSz="914400" rtl="0" eaLnBrk="1" latinLnBrk="0" hangingPunct="1">
              <a:lnSpc>
                <a:spcPct val="90000"/>
              </a:lnSpc>
              <a:spcBef>
                <a:spcPts val="500"/>
              </a:spcBef>
              <a:buClr>
                <a:schemeClr val="accent6"/>
              </a:buClr>
              <a:buFont typeface="Courier New" panose="02070309020205020404" pitchFamily="49" charset="0"/>
              <a:buNone/>
              <a:defRPr sz="1400" kern="1200">
                <a:solidFill>
                  <a:schemeClr val="bg1"/>
                </a:solidFill>
                <a:latin typeface="+mn-lt"/>
                <a:ea typeface="+mn-ea"/>
                <a:cs typeface="Segoe UI" panose="020B0502040204020203" pitchFamily="34" charset="0"/>
              </a:defRPr>
            </a:lvl2pPr>
            <a:lvl3pPr marL="914400" indent="0" algn="l" defTabSz="914400" rtl="0" eaLnBrk="1" latinLnBrk="0" hangingPunct="1">
              <a:lnSpc>
                <a:spcPct val="90000"/>
              </a:lnSpc>
              <a:spcBef>
                <a:spcPts val="500"/>
              </a:spcBef>
              <a:buClr>
                <a:schemeClr val="accent6"/>
              </a:buClr>
              <a:buFont typeface="Courier New" panose="02070309020205020404" pitchFamily="49" charset="0"/>
              <a:buNone/>
              <a:defRPr sz="1200" kern="1200">
                <a:solidFill>
                  <a:schemeClr val="bg1"/>
                </a:solidFill>
                <a:latin typeface="+mn-lt"/>
                <a:ea typeface="+mn-ea"/>
                <a:cs typeface="Segoe UI" panose="020B0502040204020203" pitchFamily="34" charset="0"/>
              </a:defRPr>
            </a:lvl3pPr>
            <a:lvl4pPr marL="1371600" indent="0" algn="l" defTabSz="914400" rtl="0" eaLnBrk="1" latinLnBrk="0" hangingPunct="1">
              <a:lnSpc>
                <a:spcPct val="90000"/>
              </a:lnSpc>
              <a:spcBef>
                <a:spcPts val="500"/>
              </a:spcBef>
              <a:buClr>
                <a:schemeClr val="accent6"/>
              </a:buClr>
              <a:buFont typeface="Courier New" panose="02070309020205020404" pitchFamily="49" charset="0"/>
              <a:buNone/>
              <a:defRPr sz="1000" kern="1200">
                <a:solidFill>
                  <a:schemeClr val="bg1"/>
                </a:solidFill>
                <a:latin typeface="+mn-lt"/>
                <a:ea typeface="+mn-ea"/>
                <a:cs typeface="Segoe UI" panose="020B0502040204020203" pitchFamily="34" charset="0"/>
              </a:defRPr>
            </a:lvl4pPr>
            <a:lvl5pPr marL="1828800" indent="0" algn="l" defTabSz="914400" rtl="0" eaLnBrk="1" latinLnBrk="0" hangingPunct="1">
              <a:lnSpc>
                <a:spcPct val="90000"/>
              </a:lnSpc>
              <a:spcBef>
                <a:spcPts val="500"/>
              </a:spcBef>
              <a:buClr>
                <a:schemeClr val="accent6"/>
              </a:buClr>
              <a:buFont typeface="Courier New" panose="02070309020205020404" pitchFamily="49" charset="0"/>
              <a:buNone/>
              <a:defRPr sz="1000" kern="1200">
                <a:solidFill>
                  <a:schemeClr val="bg1"/>
                </a:solidFill>
                <a:latin typeface="+mn-lt"/>
                <a:ea typeface="+mn-ea"/>
                <a:cs typeface="Segoe UI" panose="020B0502040204020203"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endParaRPr lang="en-US" dirty="0"/>
          </a:p>
          <a:p>
            <a:endParaRPr lang="en-IN" dirty="0"/>
          </a:p>
        </p:txBody>
      </p:sp>
      <p:sp>
        <p:nvSpPr>
          <p:cNvPr id="8" name="Text Placeholder 7">
            <a:extLst>
              <a:ext uri="{FF2B5EF4-FFF2-40B4-BE49-F238E27FC236}">
                <a16:creationId xmlns:a16="http://schemas.microsoft.com/office/drawing/2014/main" id="{37CA0462-1145-942A-9D01-9BF06A749482}"/>
              </a:ext>
            </a:extLst>
          </p:cNvPr>
          <p:cNvSpPr txBox="1">
            <a:spLocks/>
          </p:cNvSpPr>
          <p:nvPr/>
        </p:nvSpPr>
        <p:spPr>
          <a:xfrm>
            <a:off x="722882" y="2921613"/>
            <a:ext cx="8259624" cy="299095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Clr>
                <a:schemeClr val="accent6"/>
              </a:buClr>
              <a:buFont typeface="Courier New" panose="02070309020205020404" pitchFamily="49" charset="0"/>
              <a:buNone/>
              <a:defRPr sz="1600" kern="1200">
                <a:solidFill>
                  <a:schemeClr val="bg1"/>
                </a:solidFill>
                <a:latin typeface="+mn-lt"/>
                <a:ea typeface="+mn-ea"/>
                <a:cs typeface="Segoe UI" panose="020B0502040204020203" pitchFamily="34" charset="0"/>
              </a:defRPr>
            </a:lvl1pPr>
            <a:lvl2pPr marL="457200" indent="0" algn="l" defTabSz="914400" rtl="0" eaLnBrk="1" latinLnBrk="0" hangingPunct="1">
              <a:lnSpc>
                <a:spcPct val="90000"/>
              </a:lnSpc>
              <a:spcBef>
                <a:spcPts val="500"/>
              </a:spcBef>
              <a:buClr>
                <a:schemeClr val="accent6"/>
              </a:buClr>
              <a:buFont typeface="Courier New" panose="02070309020205020404" pitchFamily="49" charset="0"/>
              <a:buNone/>
              <a:defRPr sz="1400" kern="1200">
                <a:solidFill>
                  <a:schemeClr val="bg1"/>
                </a:solidFill>
                <a:latin typeface="+mn-lt"/>
                <a:ea typeface="+mn-ea"/>
                <a:cs typeface="Segoe UI" panose="020B0502040204020203" pitchFamily="34" charset="0"/>
              </a:defRPr>
            </a:lvl2pPr>
            <a:lvl3pPr marL="914400" indent="0" algn="l" defTabSz="914400" rtl="0" eaLnBrk="1" latinLnBrk="0" hangingPunct="1">
              <a:lnSpc>
                <a:spcPct val="90000"/>
              </a:lnSpc>
              <a:spcBef>
                <a:spcPts val="500"/>
              </a:spcBef>
              <a:buClr>
                <a:schemeClr val="accent6"/>
              </a:buClr>
              <a:buFont typeface="Courier New" panose="02070309020205020404" pitchFamily="49" charset="0"/>
              <a:buNone/>
              <a:defRPr sz="1200" kern="1200">
                <a:solidFill>
                  <a:schemeClr val="bg1"/>
                </a:solidFill>
                <a:latin typeface="+mn-lt"/>
                <a:ea typeface="+mn-ea"/>
                <a:cs typeface="Segoe UI" panose="020B0502040204020203" pitchFamily="34" charset="0"/>
              </a:defRPr>
            </a:lvl3pPr>
            <a:lvl4pPr marL="1371600" indent="0" algn="l" defTabSz="914400" rtl="0" eaLnBrk="1" latinLnBrk="0" hangingPunct="1">
              <a:lnSpc>
                <a:spcPct val="90000"/>
              </a:lnSpc>
              <a:spcBef>
                <a:spcPts val="500"/>
              </a:spcBef>
              <a:buClr>
                <a:schemeClr val="accent6"/>
              </a:buClr>
              <a:buFont typeface="Courier New" panose="02070309020205020404" pitchFamily="49" charset="0"/>
              <a:buNone/>
              <a:defRPr sz="1000" kern="1200">
                <a:solidFill>
                  <a:schemeClr val="bg1"/>
                </a:solidFill>
                <a:latin typeface="+mn-lt"/>
                <a:ea typeface="+mn-ea"/>
                <a:cs typeface="Segoe UI" panose="020B0502040204020203" pitchFamily="34" charset="0"/>
              </a:defRPr>
            </a:lvl4pPr>
            <a:lvl5pPr marL="1828800" indent="0" algn="l" defTabSz="914400" rtl="0" eaLnBrk="1" latinLnBrk="0" hangingPunct="1">
              <a:lnSpc>
                <a:spcPct val="90000"/>
              </a:lnSpc>
              <a:spcBef>
                <a:spcPts val="500"/>
              </a:spcBef>
              <a:buClr>
                <a:schemeClr val="accent6"/>
              </a:buClr>
              <a:buFont typeface="Courier New" panose="02070309020205020404" pitchFamily="49" charset="0"/>
              <a:buNone/>
              <a:defRPr sz="1000" kern="1200">
                <a:solidFill>
                  <a:schemeClr val="bg1"/>
                </a:solidFill>
                <a:latin typeface="+mn-lt"/>
                <a:ea typeface="+mn-ea"/>
                <a:cs typeface="Segoe UI" panose="020B0502040204020203"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endParaRPr lang="en-US" sz="2000" dirty="0"/>
          </a:p>
          <a:p>
            <a:pPr marL="285750" indent="-285750" algn="just">
              <a:buFont typeface="Arial" panose="020B0604020202020204" pitchFamily="34" charset="0"/>
              <a:buChar char="•"/>
            </a:pPr>
            <a:r>
              <a:rPr lang="en-US" sz="20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Derive the set of round keys from the cipher key.</a:t>
            </a:r>
          </a:p>
          <a:p>
            <a:pPr marL="285750" indent="-285750" algn="just">
              <a:buFont typeface="Arial" panose="020B0604020202020204" pitchFamily="34" charset="0"/>
              <a:buChar char="•"/>
            </a:pPr>
            <a:r>
              <a:rPr lang="en-US" sz="20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Initialize the state array with the block data (plaintext).</a:t>
            </a:r>
          </a:p>
          <a:p>
            <a:pPr marL="285750" indent="-285750" algn="just">
              <a:buFont typeface="Arial" panose="020B0604020202020204" pitchFamily="34" charset="0"/>
              <a:buChar char="•"/>
            </a:pPr>
            <a:r>
              <a:rPr lang="en-US" sz="20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Add the initial round key to the starting state array.</a:t>
            </a:r>
          </a:p>
          <a:p>
            <a:pPr marL="285750" indent="-285750" algn="just">
              <a:buFont typeface="Arial" panose="020B0604020202020204" pitchFamily="34" charset="0"/>
              <a:buChar char="•"/>
            </a:pPr>
            <a:r>
              <a:rPr lang="en-US" sz="20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Perform nine rounds of state manipulation.</a:t>
            </a:r>
          </a:p>
          <a:p>
            <a:pPr marL="285750" indent="-285750" algn="just">
              <a:buFont typeface="Arial" panose="020B0604020202020204" pitchFamily="34" charset="0"/>
              <a:buChar char="•"/>
            </a:pPr>
            <a:r>
              <a:rPr lang="en-US" sz="20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Perform the tenth and final round of state manipulation.</a:t>
            </a:r>
          </a:p>
          <a:p>
            <a:pPr marL="285750" indent="-285750" algn="just">
              <a:buFont typeface="Arial" panose="020B0604020202020204" pitchFamily="34" charset="0"/>
              <a:buChar char="•"/>
            </a:pPr>
            <a:r>
              <a:rPr lang="en-US" sz="2000" b="0" i="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Copy the final state array out as the encrypted data (ciphertext).</a:t>
            </a:r>
          </a:p>
          <a:p>
            <a:pPr marL="285750" indent="-285750" algn="just">
              <a:buFont typeface="Arial" panose="020B0604020202020204" pitchFamily="34" charset="0"/>
              <a:buChar char="•"/>
            </a:pPr>
            <a:endParaRPr lang="en-US" sz="2000" dirty="0"/>
          </a:p>
          <a:p>
            <a:endParaRPr lang="en-IN" sz="2000" dirty="0"/>
          </a:p>
        </p:txBody>
      </p:sp>
    </p:spTree>
    <p:extLst>
      <p:ext uri="{BB962C8B-B14F-4D97-AF65-F5344CB8AC3E}">
        <p14:creationId xmlns:p14="http://schemas.microsoft.com/office/powerpoint/2010/main" val="264574636"/>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A74E2-0081-9556-C2BF-2195BD1E9E57}"/>
              </a:ext>
            </a:extLst>
          </p:cNvPr>
          <p:cNvSpPr>
            <a:spLocks noGrp="1"/>
          </p:cNvSpPr>
          <p:nvPr>
            <p:ph type="title"/>
          </p:nvPr>
        </p:nvSpPr>
        <p:spPr>
          <a:xfrm>
            <a:off x="2605853" y="1045030"/>
            <a:ext cx="4616449" cy="629816"/>
          </a:xfrm>
        </p:spPr>
        <p:txBody>
          <a:bodyPr/>
          <a:lstStyle/>
          <a:p>
            <a:r>
              <a:rPr lang="en-US" dirty="0" err="1"/>
              <a:t>Aes</a:t>
            </a:r>
            <a:r>
              <a:rPr lang="en-US" dirty="0"/>
              <a:t> decryption</a:t>
            </a:r>
            <a:endParaRPr lang="en-IN" dirty="0"/>
          </a:p>
        </p:txBody>
      </p:sp>
      <p:sp>
        <p:nvSpPr>
          <p:cNvPr id="8" name="Text Placeholder 7">
            <a:extLst>
              <a:ext uri="{FF2B5EF4-FFF2-40B4-BE49-F238E27FC236}">
                <a16:creationId xmlns:a16="http://schemas.microsoft.com/office/drawing/2014/main" id="{C9506F16-2CA0-6A19-8185-999B592DA88E}"/>
              </a:ext>
            </a:extLst>
          </p:cNvPr>
          <p:cNvSpPr>
            <a:spLocks noGrp="1"/>
          </p:cNvSpPr>
          <p:nvPr>
            <p:ph type="body" sz="half" idx="2"/>
          </p:nvPr>
        </p:nvSpPr>
        <p:spPr>
          <a:xfrm>
            <a:off x="861438" y="2210863"/>
            <a:ext cx="8301223" cy="3709410"/>
          </a:xfrm>
        </p:spPr>
        <p:txBody>
          <a:bodyPr/>
          <a:lstStyle/>
          <a:p>
            <a:pPr algn="just"/>
            <a:r>
              <a:rPr lang="en-US" sz="2000" dirty="0">
                <a:latin typeface="Calibri" panose="020F0502020204030204" pitchFamily="34" charset="0"/>
                <a:ea typeface="Calibri" panose="020F0502020204030204" pitchFamily="34" charset="0"/>
                <a:cs typeface="Calibri" panose="020F0502020204030204" pitchFamily="34" charset="0"/>
              </a:rPr>
              <a:t>Decryption is just the opposite of encryption i.e. the cipher text is converted back to the plain text. Inverse substitute byte, inverse mix column, inverse shift rows and inverse s-box takes place.</a:t>
            </a:r>
          </a:p>
          <a:p>
            <a:pPr marL="285750" indent="-285750" algn="just">
              <a:buFont typeface="Arial" panose="020B0604020202020204" pitchFamily="34" charset="0"/>
              <a:buChar char="•"/>
            </a:pPr>
            <a:r>
              <a:rPr lang="en-US" sz="2000" dirty="0">
                <a:latin typeface="Calibri" panose="020F0502020204030204" pitchFamily="34" charset="0"/>
                <a:ea typeface="Calibri" panose="020F0502020204030204" pitchFamily="34" charset="0"/>
                <a:cs typeface="Calibri" panose="020F0502020204030204" pitchFamily="34" charset="0"/>
              </a:rPr>
              <a:t>Inverse Sub Byte Transformation Each byte from the matrix is substituted with the inverse s-box table to get the new matrix.</a:t>
            </a:r>
          </a:p>
          <a:p>
            <a:pPr marL="285750" indent="-285750" algn="just">
              <a:buFont typeface="Arial" panose="020B0604020202020204" pitchFamily="34" charset="0"/>
              <a:buChar char="•"/>
            </a:pPr>
            <a:r>
              <a:rPr lang="en-US" sz="2000" dirty="0">
                <a:latin typeface="Calibri" panose="020F0502020204030204" pitchFamily="34" charset="0"/>
                <a:ea typeface="Calibri" panose="020F0502020204030204" pitchFamily="34" charset="0"/>
                <a:cs typeface="Calibri" panose="020F0502020204030204" pitchFamily="34" charset="0"/>
              </a:rPr>
              <a:t>Inverse Shift Rows Transformation The row of the matrix is circularly right shifted.</a:t>
            </a:r>
          </a:p>
          <a:p>
            <a:pPr marL="285750" indent="-285750" algn="just">
              <a:buFont typeface="Arial" panose="020B0604020202020204" pitchFamily="34" charset="0"/>
              <a:buChar char="•"/>
            </a:pPr>
            <a:r>
              <a:rPr lang="en-US" sz="2000" dirty="0">
                <a:latin typeface="Calibri" panose="020F0502020204030204" pitchFamily="34" charset="0"/>
                <a:ea typeface="Calibri" panose="020F0502020204030204" pitchFamily="34" charset="0"/>
                <a:cs typeface="Calibri" panose="020F0502020204030204" pitchFamily="34" charset="0"/>
              </a:rPr>
              <a:t>Inverse Shift Rows Transformation The row of the matrix is circularly right shifted. </a:t>
            </a:r>
          </a:p>
          <a:p>
            <a:pPr marL="285750" indent="-285750" algn="just">
              <a:buFont typeface="Arial" panose="020B0604020202020204" pitchFamily="34" charset="0"/>
              <a:buChar char="•"/>
            </a:pPr>
            <a:r>
              <a:rPr lang="en-US" sz="2000" dirty="0">
                <a:latin typeface="Calibri" panose="020F0502020204030204" pitchFamily="34" charset="0"/>
                <a:ea typeface="Calibri" panose="020F0502020204030204" pitchFamily="34" charset="0"/>
                <a:cs typeface="Calibri" panose="020F0502020204030204" pitchFamily="34" charset="0"/>
              </a:rPr>
              <a:t>Inverse Add Round Key Transformation The round keys should ted in a reverse order and </a:t>
            </a:r>
            <a:r>
              <a:rPr lang="en-US" sz="2000" dirty="0" err="1">
                <a:latin typeface="Calibri" panose="020F0502020204030204" pitchFamily="34" charset="0"/>
                <a:ea typeface="Calibri" panose="020F0502020204030204" pitchFamily="34" charset="0"/>
                <a:cs typeface="Calibri" panose="020F0502020204030204" pitchFamily="34" charset="0"/>
              </a:rPr>
              <a:t>Xored</a:t>
            </a:r>
            <a:r>
              <a:rPr lang="en-US" sz="2000" dirty="0">
                <a:latin typeface="Calibri" panose="020F0502020204030204" pitchFamily="34" charset="0"/>
                <a:ea typeface="Calibri" panose="020F0502020204030204" pitchFamily="34" charset="0"/>
                <a:cs typeface="Calibri" panose="020F0502020204030204" pitchFamily="34" charset="0"/>
              </a:rPr>
              <a:t> with the state matrix.</a:t>
            </a:r>
          </a:p>
          <a:p>
            <a:endParaRPr lang="en-IN" sz="2000" dirty="0">
              <a:latin typeface="Calibri" panose="020F0502020204030204" pitchFamily="34" charset="0"/>
              <a:ea typeface="Calibri" panose="020F0502020204030204" pitchFamily="34" charset="0"/>
              <a:cs typeface="Calibri" panose="020F0502020204030204" pitchFamily="34" charset="0"/>
            </a:endParaRPr>
          </a:p>
        </p:txBody>
      </p:sp>
      <p:pic>
        <p:nvPicPr>
          <p:cNvPr id="13" name="Picture Placeholder 12">
            <a:extLst>
              <a:ext uri="{FF2B5EF4-FFF2-40B4-BE49-F238E27FC236}">
                <a16:creationId xmlns:a16="http://schemas.microsoft.com/office/drawing/2014/main" id="{747D93AF-F641-AEEE-D3A3-4FEE9938A479}"/>
              </a:ext>
            </a:extLst>
          </p:cNvPr>
          <p:cNvPicPr>
            <a:picLocks noGrp="1" noChangeAspect="1"/>
          </p:cNvPicPr>
          <p:nvPr>
            <p:ph type="pic" idx="1"/>
          </p:nvPr>
        </p:nvPicPr>
        <p:blipFill rotWithShape="1">
          <a:blip r:embed="rId2"/>
          <a:srcRect t="1862" b="1862"/>
          <a:stretch/>
        </p:blipFill>
        <p:spPr>
          <a:xfrm>
            <a:off x="9405257" y="937726"/>
            <a:ext cx="2435290" cy="4982547"/>
          </a:xfrm>
        </p:spPr>
      </p:pic>
    </p:spTree>
    <p:extLst>
      <p:ext uri="{BB962C8B-B14F-4D97-AF65-F5344CB8AC3E}">
        <p14:creationId xmlns:p14="http://schemas.microsoft.com/office/powerpoint/2010/main" val="673231204"/>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10B5-D907-A977-7A9C-69F8BEB7BB3F}"/>
              </a:ext>
            </a:extLst>
          </p:cNvPr>
          <p:cNvSpPr>
            <a:spLocks noGrp="1"/>
          </p:cNvSpPr>
          <p:nvPr>
            <p:ph type="title"/>
          </p:nvPr>
        </p:nvSpPr>
        <p:spPr/>
        <p:txBody>
          <a:bodyPr/>
          <a:lstStyle/>
          <a:p>
            <a:r>
              <a:rPr lang="en-US" dirty="0" err="1"/>
              <a:t>Lsb</a:t>
            </a:r>
            <a:r>
              <a:rPr lang="en-US" dirty="0"/>
              <a:t> combined with </a:t>
            </a:r>
            <a:r>
              <a:rPr lang="en-US" dirty="0" err="1"/>
              <a:t>aes</a:t>
            </a:r>
            <a:r>
              <a:rPr lang="en-US" dirty="0"/>
              <a:t> algorithm</a:t>
            </a:r>
          </a:p>
        </p:txBody>
      </p:sp>
      <p:sp>
        <p:nvSpPr>
          <p:cNvPr id="3" name="Subtitle 2">
            <a:extLst>
              <a:ext uri="{FF2B5EF4-FFF2-40B4-BE49-F238E27FC236}">
                <a16:creationId xmlns:a16="http://schemas.microsoft.com/office/drawing/2014/main" id="{C05FF0B8-5B51-7376-0271-8D849CA3F8A8}"/>
              </a:ext>
            </a:extLst>
          </p:cNvPr>
          <p:cNvSpPr>
            <a:spLocks noGrp="1"/>
          </p:cNvSpPr>
          <p:nvPr>
            <p:ph type="subTitle" idx="4294967295"/>
          </p:nvPr>
        </p:nvSpPr>
        <p:spPr>
          <a:xfrm>
            <a:off x="998376" y="1901952"/>
            <a:ext cx="10543591" cy="3528464"/>
          </a:xfrm>
        </p:spPr>
        <p:txBody>
          <a:bodyPr/>
          <a:lstStyle/>
          <a:p>
            <a:pPr algn="just"/>
            <a:r>
              <a:rPr lang="en-US" sz="2400" dirty="0">
                <a:latin typeface="Calibri" panose="020F0502020204030204" pitchFamily="34" charset="0"/>
                <a:ea typeface="Calibri" panose="020F0502020204030204" pitchFamily="34" charset="0"/>
                <a:cs typeface="Calibri" panose="020F0502020204030204" pitchFamily="34" charset="0"/>
              </a:rPr>
              <a:t>Our approach is to provide security for the secret information hidden inside the cover image performed through LSB technique with the help of AES algorithm. </a:t>
            </a:r>
          </a:p>
          <a:p>
            <a:pPr algn="just"/>
            <a:r>
              <a:rPr lang="en-US" sz="2400" dirty="0">
                <a:latin typeface="Calibri" panose="020F0502020204030204" pitchFamily="34" charset="0"/>
                <a:ea typeface="Calibri" panose="020F0502020204030204" pitchFamily="34" charset="0"/>
                <a:cs typeface="Calibri" panose="020F0502020204030204" pitchFamily="34" charset="0"/>
              </a:rPr>
              <a:t>The first step is to read the secret data and the cover image. The next step is to hide the data into the cover image which is done with the help of LSB encoder. </a:t>
            </a:r>
          </a:p>
          <a:p>
            <a:pPr algn="just"/>
            <a:r>
              <a:rPr lang="en-US" sz="2400" dirty="0">
                <a:latin typeface="Calibri" panose="020F0502020204030204" pitchFamily="34" charset="0"/>
                <a:ea typeface="Calibri" panose="020F0502020204030204" pitchFamily="34" charset="0"/>
                <a:cs typeface="Calibri" panose="020F0502020204030204" pitchFamily="34" charset="0"/>
              </a:rPr>
              <a:t>To protect the data from the intruder the resultant </a:t>
            </a:r>
            <a:r>
              <a:rPr lang="en-US" sz="2400" dirty="0" err="1">
                <a:latin typeface="Calibri" panose="020F0502020204030204" pitchFamily="34" charset="0"/>
                <a:ea typeface="Calibri" panose="020F0502020204030204" pitchFamily="34" charset="0"/>
                <a:cs typeface="Calibri" panose="020F0502020204030204" pitchFamily="34" charset="0"/>
              </a:rPr>
              <a:t>stego</a:t>
            </a:r>
            <a:r>
              <a:rPr lang="en-US" sz="2400" dirty="0">
                <a:latin typeface="Calibri" panose="020F0502020204030204" pitchFamily="34" charset="0"/>
                <a:ea typeface="Calibri" panose="020F0502020204030204" pitchFamily="34" charset="0"/>
                <a:cs typeface="Calibri" panose="020F0502020204030204" pitchFamily="34" charset="0"/>
              </a:rPr>
              <a:t>-image is given to AES encryption where each of the pixels get scrambled. </a:t>
            </a:r>
          </a:p>
          <a:p>
            <a:pPr algn="just"/>
            <a:r>
              <a:rPr lang="en-US" sz="2400" dirty="0">
                <a:latin typeface="Calibri" panose="020F0502020204030204" pitchFamily="34" charset="0"/>
                <a:ea typeface="Calibri" panose="020F0502020204030204" pitchFamily="34" charset="0"/>
                <a:cs typeface="Calibri" panose="020F0502020204030204" pitchFamily="34" charset="0"/>
              </a:rPr>
              <a:t>To get back the </a:t>
            </a:r>
            <a:r>
              <a:rPr lang="en-US" sz="2400" dirty="0" err="1">
                <a:latin typeface="Calibri" panose="020F0502020204030204" pitchFamily="34" charset="0"/>
                <a:ea typeface="Calibri" panose="020F0502020204030204" pitchFamily="34" charset="0"/>
                <a:cs typeface="Calibri" panose="020F0502020204030204" pitchFamily="34" charset="0"/>
              </a:rPr>
              <a:t>stego</a:t>
            </a:r>
            <a:r>
              <a:rPr lang="en-US" sz="2400" dirty="0">
                <a:latin typeface="Calibri" panose="020F0502020204030204" pitchFamily="34" charset="0"/>
                <a:ea typeface="Calibri" panose="020F0502020204030204" pitchFamily="34" charset="0"/>
                <a:cs typeface="Calibri" panose="020F0502020204030204" pitchFamily="34" charset="0"/>
              </a:rPr>
              <a:t>-image AES decryption is done and the output of this is provided to LSB decoder where the hidden data is retrieved finally.. </a:t>
            </a:r>
          </a:p>
        </p:txBody>
      </p:sp>
    </p:spTree>
    <p:extLst>
      <p:ext uri="{BB962C8B-B14F-4D97-AF65-F5344CB8AC3E}">
        <p14:creationId xmlns:p14="http://schemas.microsoft.com/office/powerpoint/2010/main" val="669261729"/>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A74E2-0081-9556-C2BF-2195BD1E9E57}"/>
              </a:ext>
            </a:extLst>
          </p:cNvPr>
          <p:cNvSpPr>
            <a:spLocks noGrp="1"/>
          </p:cNvSpPr>
          <p:nvPr>
            <p:ph type="title"/>
          </p:nvPr>
        </p:nvSpPr>
        <p:spPr>
          <a:xfrm>
            <a:off x="944596" y="410547"/>
            <a:ext cx="4616449" cy="993709"/>
          </a:xfrm>
        </p:spPr>
        <p:txBody>
          <a:bodyPr/>
          <a:lstStyle/>
          <a:p>
            <a:r>
              <a:rPr lang="en-US" dirty="0"/>
              <a:t>General block diagram</a:t>
            </a:r>
            <a:endParaRPr lang="en-IN" dirty="0"/>
          </a:p>
        </p:txBody>
      </p:sp>
      <p:graphicFrame>
        <p:nvGraphicFramePr>
          <p:cNvPr id="3" name="Diagram 2">
            <a:extLst>
              <a:ext uri="{FF2B5EF4-FFF2-40B4-BE49-F238E27FC236}">
                <a16:creationId xmlns:a16="http://schemas.microsoft.com/office/drawing/2014/main" id="{9CDD60A6-E4FA-386C-BD32-A089253C370E}"/>
              </a:ext>
            </a:extLst>
          </p:cNvPr>
          <p:cNvGraphicFramePr/>
          <p:nvPr>
            <p:extLst>
              <p:ext uri="{D42A27DB-BD31-4B8C-83A1-F6EECF244321}">
                <p14:modId xmlns:p14="http://schemas.microsoft.com/office/powerpoint/2010/main" val="28957084"/>
              </p:ext>
            </p:extLst>
          </p:nvPr>
        </p:nvGraphicFramePr>
        <p:xfrm>
          <a:off x="5756989" y="979714"/>
          <a:ext cx="5701004" cy="55143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Placeholder 8">
            <a:extLst>
              <a:ext uri="{FF2B5EF4-FFF2-40B4-BE49-F238E27FC236}">
                <a16:creationId xmlns:a16="http://schemas.microsoft.com/office/drawing/2014/main" id="{C9A55B58-C40E-FEBD-A97D-6037B68531D3}"/>
              </a:ext>
            </a:extLst>
          </p:cNvPr>
          <p:cNvPicPr>
            <a:picLocks noGrp="1" noChangeAspect="1"/>
          </p:cNvPicPr>
          <p:nvPr>
            <p:ph type="pic" idx="1"/>
          </p:nvPr>
        </p:nvPicPr>
        <p:blipFill rotWithShape="1">
          <a:blip r:embed="rId7"/>
          <a:srcRect l="5840" r="5840"/>
          <a:stretch/>
        </p:blipFill>
        <p:spPr>
          <a:xfrm>
            <a:off x="1364473" y="1651519"/>
            <a:ext cx="2759657" cy="4646644"/>
          </a:xfrm>
        </p:spPr>
      </p:pic>
    </p:spTree>
    <p:extLst>
      <p:ext uri="{BB962C8B-B14F-4D97-AF65-F5344CB8AC3E}">
        <p14:creationId xmlns:p14="http://schemas.microsoft.com/office/powerpoint/2010/main" val="217774746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F7E09-6A9E-9FCC-7867-895F21ABE716}"/>
              </a:ext>
            </a:extLst>
          </p:cNvPr>
          <p:cNvSpPr>
            <a:spLocks noGrp="1"/>
          </p:cNvSpPr>
          <p:nvPr>
            <p:ph type="title"/>
          </p:nvPr>
        </p:nvSpPr>
        <p:spPr>
          <a:xfrm>
            <a:off x="4194157" y="564759"/>
            <a:ext cx="3454055" cy="642411"/>
          </a:xfrm>
        </p:spPr>
        <p:txBody>
          <a:bodyPr>
            <a:normAutofit/>
          </a:bodyPr>
          <a:lstStyle/>
          <a:p>
            <a:pPr algn="ctr"/>
            <a:r>
              <a:rPr lang="en-US" dirty="0" err="1"/>
              <a:t>agenta</a:t>
            </a:r>
            <a:endParaRPr lang="en-US" dirty="0"/>
          </a:p>
        </p:txBody>
      </p:sp>
      <p:sp>
        <p:nvSpPr>
          <p:cNvPr id="3" name="Content Placeholder 2">
            <a:extLst>
              <a:ext uri="{FF2B5EF4-FFF2-40B4-BE49-F238E27FC236}">
                <a16:creationId xmlns:a16="http://schemas.microsoft.com/office/drawing/2014/main" id="{199158D4-7B61-0A48-E33F-792278D05724}"/>
              </a:ext>
            </a:extLst>
          </p:cNvPr>
          <p:cNvSpPr>
            <a:spLocks noGrp="1"/>
          </p:cNvSpPr>
          <p:nvPr>
            <p:ph idx="1"/>
          </p:nvPr>
        </p:nvSpPr>
        <p:spPr>
          <a:xfrm>
            <a:off x="913488" y="1179978"/>
            <a:ext cx="5591584" cy="5197526"/>
          </a:xfrm>
        </p:spPr>
        <p:txBody>
          <a:bodyPr vert="horz" lIns="91440" tIns="45720" rIns="91440" bIns="45720" rtlCol="0" anchor="t">
            <a:noAutofit/>
          </a:bodyPr>
          <a:lstStyle/>
          <a:p>
            <a:pPr marL="342900" indent="-342900" algn="l">
              <a:lnSpc>
                <a:spcPct val="150000"/>
              </a:lnSpc>
              <a:buClr>
                <a:schemeClr val="accent6"/>
              </a:buClr>
              <a:buFont typeface="Courier New" panose="02070309020205020404" pitchFamily="49" charset="0"/>
              <a:buChar char="o"/>
            </a:pPr>
            <a:endParaRPr lang="en-US" dirty="0">
              <a:latin typeface="Segoe UI Light" panose="020B0502040204020203" pitchFamily="34" charset="0"/>
              <a:cs typeface="Segoe UI Light" panose="020B0502040204020203" pitchFamily="34" charset="0"/>
            </a:endParaRPr>
          </a:p>
          <a:p>
            <a:pPr algn="l">
              <a:lnSpc>
                <a:spcPct val="150000"/>
              </a:lnSpc>
              <a:buClr>
                <a:schemeClr val="accent6"/>
              </a:buClr>
            </a:pPr>
            <a:endParaRPr lang="en-US" dirty="0">
              <a:latin typeface="Segoe UI Light" panose="020B0502040204020203" pitchFamily="34" charset="0"/>
              <a:cs typeface="Segoe UI Light" panose="020B0502040204020203" pitchFamily="34" charset="0"/>
            </a:endParaRPr>
          </a:p>
          <a:p>
            <a:pPr marL="0" indent="0" algn="l">
              <a:lnSpc>
                <a:spcPct val="150000"/>
              </a:lnSpc>
              <a:buClr>
                <a:schemeClr val="accent6"/>
              </a:buClr>
              <a:buNone/>
            </a:pPr>
            <a:endParaRPr lang="en-US" dirty="0">
              <a:latin typeface="Segoe UI Light" panose="020B0502040204020203" pitchFamily="34" charset="0"/>
              <a:cs typeface="Segoe UI Light" panose="020B0502040204020203" pitchFamily="34" charset="0"/>
            </a:endParaRPr>
          </a:p>
          <a:p>
            <a:pPr marL="342900" indent="-342900" algn="l">
              <a:lnSpc>
                <a:spcPct val="150000"/>
              </a:lnSpc>
              <a:buClr>
                <a:schemeClr val="accent6"/>
              </a:buClr>
              <a:buFont typeface="Courier New" panose="02070309020205020404" pitchFamily="49" charset="0"/>
              <a:buChar char="o"/>
            </a:pPr>
            <a:endParaRPr lang="en-US" dirty="0">
              <a:latin typeface="Segoe UI Light" panose="020B0502040204020203" pitchFamily="34" charset="0"/>
              <a:cs typeface="Segoe UI Light" panose="020B0502040204020203" pitchFamily="34" charset="0"/>
            </a:endParaRPr>
          </a:p>
          <a:p>
            <a:pPr marL="342900" indent="-342900" algn="l">
              <a:lnSpc>
                <a:spcPct val="150000"/>
              </a:lnSpc>
              <a:buClr>
                <a:schemeClr val="accent6"/>
              </a:buClr>
              <a:buFont typeface="Courier New" panose="02070309020205020404" pitchFamily="49" charset="0"/>
              <a:buChar char="o"/>
            </a:pPr>
            <a:endParaRPr lang="en-US" dirty="0">
              <a:latin typeface="Segoe UI Light" panose="020B0502040204020203" pitchFamily="34" charset="0"/>
              <a:cs typeface="Segoe UI Light" panose="020B0502040204020203" pitchFamily="34" charset="0"/>
            </a:endParaRPr>
          </a:p>
          <a:p>
            <a:pPr marL="342900" indent="-342900" algn="l">
              <a:lnSpc>
                <a:spcPct val="150000"/>
              </a:lnSpc>
              <a:buClr>
                <a:schemeClr val="accent6"/>
              </a:buClr>
              <a:buFont typeface="Courier New" panose="02070309020205020404" pitchFamily="49" charset="0"/>
              <a:buChar char="o"/>
            </a:pPr>
            <a:endParaRPr lang="en-US" dirty="0">
              <a:solidFill>
                <a:schemeClr val="bg1"/>
              </a:solidFill>
              <a:latin typeface="Segoe UI Light" panose="020B0502040204020203" pitchFamily="34" charset="0"/>
              <a:cs typeface="Segoe UI Light" panose="020B0502040204020203" pitchFamily="34" charset="0"/>
            </a:endParaRPr>
          </a:p>
        </p:txBody>
      </p:sp>
      <p:sp>
        <p:nvSpPr>
          <p:cNvPr id="17" name="Content Placeholder 2">
            <a:extLst>
              <a:ext uri="{FF2B5EF4-FFF2-40B4-BE49-F238E27FC236}">
                <a16:creationId xmlns:a16="http://schemas.microsoft.com/office/drawing/2014/main" id="{28223F92-FB85-FB7A-3DCC-C60460BE3ADC}"/>
              </a:ext>
            </a:extLst>
          </p:cNvPr>
          <p:cNvSpPr txBox="1">
            <a:spLocks/>
          </p:cNvSpPr>
          <p:nvPr/>
        </p:nvSpPr>
        <p:spPr>
          <a:xfrm>
            <a:off x="6606718" y="591952"/>
            <a:ext cx="5209592" cy="5249090"/>
          </a:xfrm>
          <a:prstGeom prst="rect">
            <a:avLst/>
          </a:prstGeom>
        </p:spPr>
        <p:txBody>
          <a:bodyPr vert="horz" lIns="91440" tIns="45720" rIns="91440" bIns="45720" rtlCol="0" anchor="t">
            <a:noAutofit/>
          </a:bodyPr>
          <a:lstStyle>
            <a:lvl1pPr marL="347472" indent="-347472" algn="l" defTabSz="914400" rtl="0" eaLnBrk="1" latinLnBrk="0" hangingPunct="1">
              <a:lnSpc>
                <a:spcPct val="150000"/>
              </a:lnSpc>
              <a:spcBef>
                <a:spcPts val="10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6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6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800" dirty="0">
              <a:latin typeface="Segoe UI Light" panose="020B0502040204020203" pitchFamily="34" charset="0"/>
              <a:cs typeface="Segoe UI Light" panose="020B0502040204020203" pitchFamily="34" charset="0"/>
            </a:endParaRPr>
          </a:p>
          <a:p>
            <a:pPr marL="342900" indent="-342900"/>
            <a:endParaRPr lang="en-US" dirty="0">
              <a:latin typeface="Segoe UI Light" panose="020B0502040204020203" pitchFamily="34" charset="0"/>
              <a:cs typeface="Segoe UI Light" panose="020B0502040204020203" pitchFamily="34" charset="0"/>
            </a:endParaRPr>
          </a:p>
          <a:p>
            <a:pPr marL="0" indent="0">
              <a:buFont typeface="Courier New" panose="02070309020205020404" pitchFamily="49" charset="0"/>
              <a:buNone/>
            </a:pPr>
            <a:endParaRPr lang="en-US" dirty="0">
              <a:latin typeface="Segoe UI Light" panose="020B0502040204020203" pitchFamily="34" charset="0"/>
              <a:cs typeface="Segoe UI Light" panose="020B0502040204020203" pitchFamily="34" charset="0"/>
            </a:endParaRPr>
          </a:p>
          <a:p>
            <a:pPr marL="0" indent="0">
              <a:buFont typeface="Courier New" panose="02070309020205020404" pitchFamily="49" charset="0"/>
              <a:buNone/>
            </a:pPr>
            <a:endParaRPr lang="en-US" dirty="0">
              <a:latin typeface="Segoe UI Light" panose="020B0502040204020203" pitchFamily="34" charset="0"/>
              <a:cs typeface="Segoe UI Light" panose="020B0502040204020203" pitchFamily="34" charset="0"/>
            </a:endParaRPr>
          </a:p>
          <a:p>
            <a:pPr marL="342900" indent="-342900"/>
            <a:endParaRPr lang="en-US" dirty="0">
              <a:latin typeface="Segoe UI Light" panose="020B0502040204020203" pitchFamily="34" charset="0"/>
              <a:cs typeface="Segoe UI Light" panose="020B0502040204020203" pitchFamily="34" charset="0"/>
            </a:endParaRPr>
          </a:p>
          <a:p>
            <a:pPr marL="342900" indent="-342900"/>
            <a:endParaRPr lang="en-US" dirty="0">
              <a:latin typeface="Segoe UI Light" panose="020B0502040204020203" pitchFamily="34" charset="0"/>
              <a:cs typeface="Segoe UI Light" panose="020B0502040204020203" pitchFamily="34" charset="0"/>
            </a:endParaRPr>
          </a:p>
          <a:p>
            <a:pPr marL="342900" indent="-342900"/>
            <a:endParaRPr lang="en-US" dirty="0">
              <a:latin typeface="Segoe UI Light" panose="020B0502040204020203" pitchFamily="34" charset="0"/>
              <a:cs typeface="Segoe UI Light" panose="020B0502040204020203" pitchFamily="34" charset="0"/>
            </a:endParaRPr>
          </a:p>
        </p:txBody>
      </p:sp>
      <p:sp>
        <p:nvSpPr>
          <p:cNvPr id="4" name="Content Placeholder 2">
            <a:extLst>
              <a:ext uri="{FF2B5EF4-FFF2-40B4-BE49-F238E27FC236}">
                <a16:creationId xmlns:a16="http://schemas.microsoft.com/office/drawing/2014/main" id="{0596EA12-F030-1912-402D-FAEBB9F30F83}"/>
              </a:ext>
            </a:extLst>
          </p:cNvPr>
          <p:cNvSpPr txBox="1">
            <a:spLocks/>
          </p:cNvSpPr>
          <p:nvPr/>
        </p:nvSpPr>
        <p:spPr>
          <a:xfrm>
            <a:off x="2211354" y="1822389"/>
            <a:ext cx="4293717" cy="4339859"/>
          </a:xfrm>
          <a:prstGeom prst="rect">
            <a:avLst/>
          </a:prstGeom>
        </p:spPr>
        <p:txBody>
          <a:bodyPr vert="horz" lIns="91440" tIns="45720" rIns="91440" bIns="45720" rtlCol="0" anchor="t">
            <a:noAutofit/>
          </a:bodyPr>
          <a:lstStyle>
            <a:lvl1pPr marL="347472" indent="-347472" algn="l" defTabSz="914400" rtl="0" eaLnBrk="1" latinLnBrk="0" hangingPunct="1">
              <a:lnSpc>
                <a:spcPct val="150000"/>
              </a:lnSpc>
              <a:spcBef>
                <a:spcPts val="10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6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6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US" dirty="0">
                <a:latin typeface="Calibri" panose="020F0502020204030204" pitchFamily="34" charset="0"/>
                <a:ea typeface="Calibri" panose="020F0502020204030204" pitchFamily="34" charset="0"/>
                <a:cs typeface="Calibri" panose="020F0502020204030204" pitchFamily="34" charset="0"/>
              </a:rPr>
              <a:t>Abstract</a:t>
            </a:r>
          </a:p>
          <a:p>
            <a:pPr marL="342900" indent="-342900"/>
            <a:r>
              <a:rPr lang="en-US" dirty="0">
                <a:latin typeface="Calibri" panose="020F0502020204030204" pitchFamily="34" charset="0"/>
                <a:ea typeface="Calibri" panose="020F0502020204030204" pitchFamily="34" charset="0"/>
                <a:cs typeface="Calibri" panose="020F0502020204030204" pitchFamily="34" charset="0"/>
              </a:rPr>
              <a:t>Aim and Scope of the Project</a:t>
            </a:r>
          </a:p>
          <a:p>
            <a:pPr marL="342900" indent="-342900"/>
            <a:r>
              <a:rPr lang="en-US" dirty="0">
                <a:latin typeface="Calibri" panose="020F0502020204030204" pitchFamily="34" charset="0"/>
                <a:ea typeface="Calibri" panose="020F0502020204030204" pitchFamily="34" charset="0"/>
                <a:cs typeface="Calibri" panose="020F0502020204030204" pitchFamily="34" charset="0"/>
              </a:rPr>
              <a:t>Introduction</a:t>
            </a:r>
          </a:p>
          <a:p>
            <a:pPr marL="342900" indent="-342900"/>
            <a:r>
              <a:rPr lang="en-US" dirty="0">
                <a:latin typeface="Calibri" panose="020F0502020204030204" pitchFamily="34" charset="0"/>
                <a:ea typeface="Calibri" panose="020F0502020204030204" pitchFamily="34" charset="0"/>
                <a:cs typeface="Calibri" panose="020F0502020204030204" pitchFamily="34" charset="0"/>
              </a:rPr>
              <a:t>Literature Survey</a:t>
            </a:r>
          </a:p>
          <a:p>
            <a:pPr marL="342900" indent="-342900"/>
            <a:r>
              <a:rPr lang="en-US" dirty="0">
                <a:latin typeface="Calibri" panose="020F0502020204030204" pitchFamily="34" charset="0"/>
                <a:ea typeface="Calibri" panose="020F0502020204030204" pitchFamily="34" charset="0"/>
                <a:cs typeface="Calibri" panose="020F0502020204030204" pitchFamily="34" charset="0"/>
              </a:rPr>
              <a:t>Proposed Work</a:t>
            </a:r>
          </a:p>
          <a:p>
            <a:pPr marL="342900" indent="-342900"/>
            <a:r>
              <a:rPr lang="en-US" dirty="0">
                <a:latin typeface="Calibri" panose="020F0502020204030204" pitchFamily="34" charset="0"/>
                <a:ea typeface="Calibri" panose="020F0502020204030204" pitchFamily="34" charset="0"/>
                <a:cs typeface="Calibri" panose="020F0502020204030204" pitchFamily="34" charset="0"/>
              </a:rPr>
              <a:t>Metrics Used</a:t>
            </a:r>
          </a:p>
          <a:p>
            <a:pPr marL="342900" indent="-342900"/>
            <a:r>
              <a:rPr lang="en-US" dirty="0">
                <a:latin typeface="Calibri" panose="020F0502020204030204" pitchFamily="34" charset="0"/>
                <a:ea typeface="Calibri" panose="020F0502020204030204" pitchFamily="34" charset="0"/>
                <a:cs typeface="Calibri" panose="020F0502020204030204" pitchFamily="34" charset="0"/>
              </a:rPr>
              <a:t>Experimental Results</a:t>
            </a:r>
          </a:p>
          <a:p>
            <a:pPr marL="342900" indent="-342900"/>
            <a:endParaRPr lang="en-US" dirty="0">
              <a:latin typeface="Calibri" panose="020F0502020204030204" pitchFamily="34" charset="0"/>
              <a:ea typeface="Calibri" panose="020F0502020204030204" pitchFamily="34" charset="0"/>
              <a:cs typeface="Calibri" panose="020F0502020204030204" pitchFamily="34" charset="0"/>
            </a:endParaRPr>
          </a:p>
          <a:p>
            <a:pPr marL="0" indent="0">
              <a:buFont typeface="Courier New" panose="02070309020205020404" pitchFamily="49" charset="0"/>
              <a:buNone/>
            </a:pPr>
            <a:endParaRPr lang="en-US" dirty="0">
              <a:latin typeface="Calibri" panose="020F0502020204030204" pitchFamily="34" charset="0"/>
              <a:ea typeface="Calibri" panose="020F0502020204030204" pitchFamily="34" charset="0"/>
              <a:cs typeface="Calibri" panose="020F0502020204030204" pitchFamily="34" charset="0"/>
            </a:endParaRPr>
          </a:p>
          <a:p>
            <a:pPr marL="0" indent="0">
              <a:buFont typeface="Courier New" panose="02070309020205020404" pitchFamily="49" charset="0"/>
              <a:buNone/>
            </a:pP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5" name="Content Placeholder 2">
            <a:extLst>
              <a:ext uri="{FF2B5EF4-FFF2-40B4-BE49-F238E27FC236}">
                <a16:creationId xmlns:a16="http://schemas.microsoft.com/office/drawing/2014/main" id="{514CE42E-7F8A-E693-F874-60BD1CD1A4A4}"/>
              </a:ext>
            </a:extLst>
          </p:cNvPr>
          <p:cNvSpPr txBox="1">
            <a:spLocks/>
          </p:cNvSpPr>
          <p:nvPr/>
        </p:nvSpPr>
        <p:spPr>
          <a:xfrm>
            <a:off x="7025951" y="1822388"/>
            <a:ext cx="4072891" cy="4339859"/>
          </a:xfrm>
          <a:prstGeom prst="rect">
            <a:avLst/>
          </a:prstGeom>
        </p:spPr>
        <p:txBody>
          <a:bodyPr vert="horz" lIns="91440" tIns="45720" rIns="91440" bIns="45720" rtlCol="0" anchor="t">
            <a:noAutofit/>
          </a:bodyPr>
          <a:lstStyle>
            <a:lvl1pPr marL="347472" indent="-347472" algn="l" defTabSz="914400" rtl="0" eaLnBrk="1" latinLnBrk="0" hangingPunct="1">
              <a:lnSpc>
                <a:spcPct val="150000"/>
              </a:lnSpc>
              <a:spcBef>
                <a:spcPts val="10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6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6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US" dirty="0">
                <a:latin typeface="Calibri" panose="020F0502020204030204" pitchFamily="34" charset="0"/>
                <a:ea typeface="Calibri" panose="020F0502020204030204" pitchFamily="34" charset="0"/>
                <a:cs typeface="Calibri" panose="020F0502020204030204" pitchFamily="34" charset="0"/>
              </a:rPr>
              <a:t>Applications</a:t>
            </a:r>
          </a:p>
          <a:p>
            <a:pPr marL="342900" indent="-342900"/>
            <a:r>
              <a:rPr lang="en-US" dirty="0">
                <a:latin typeface="Calibri" panose="020F0502020204030204" pitchFamily="34" charset="0"/>
                <a:ea typeface="Calibri" panose="020F0502020204030204" pitchFamily="34" charset="0"/>
                <a:cs typeface="Calibri" panose="020F0502020204030204" pitchFamily="34" charset="0"/>
              </a:rPr>
              <a:t>Advantages</a:t>
            </a:r>
          </a:p>
          <a:p>
            <a:pPr marL="342900" indent="-342900"/>
            <a:r>
              <a:rPr lang="en-US" dirty="0">
                <a:latin typeface="Calibri" panose="020F0502020204030204" pitchFamily="34" charset="0"/>
                <a:ea typeface="Calibri" panose="020F0502020204030204" pitchFamily="34" charset="0"/>
                <a:cs typeface="Calibri" panose="020F0502020204030204" pitchFamily="34" charset="0"/>
              </a:rPr>
              <a:t>Disadvantages</a:t>
            </a:r>
          </a:p>
          <a:p>
            <a:pPr marL="342900" indent="-342900"/>
            <a:r>
              <a:rPr lang="en-US" dirty="0">
                <a:latin typeface="Calibri" panose="020F0502020204030204" pitchFamily="34" charset="0"/>
                <a:ea typeface="Calibri" panose="020F0502020204030204" pitchFamily="34" charset="0"/>
                <a:cs typeface="Calibri" panose="020F0502020204030204" pitchFamily="34" charset="0"/>
              </a:rPr>
              <a:t>Conclusion</a:t>
            </a:r>
          </a:p>
          <a:p>
            <a:pPr marL="342900" indent="-342900"/>
            <a:r>
              <a:rPr lang="en-US" dirty="0">
                <a:latin typeface="Calibri" panose="020F0502020204030204" pitchFamily="34" charset="0"/>
                <a:ea typeface="Calibri" panose="020F0502020204030204" pitchFamily="34" charset="0"/>
                <a:cs typeface="Calibri" panose="020F0502020204030204" pitchFamily="34" charset="0"/>
              </a:rPr>
              <a:t>Future Work</a:t>
            </a:r>
          </a:p>
          <a:p>
            <a:pPr marL="342900" indent="-342900"/>
            <a:r>
              <a:rPr lang="en-US" dirty="0">
                <a:latin typeface="Calibri" panose="020F0502020204030204" pitchFamily="34" charset="0"/>
                <a:ea typeface="Calibri" panose="020F0502020204030204" pitchFamily="34" charset="0"/>
                <a:cs typeface="Calibri" panose="020F0502020204030204" pitchFamily="34" charset="0"/>
              </a:rPr>
              <a:t>References</a:t>
            </a:r>
          </a:p>
          <a:p>
            <a:pPr marL="342900" indent="-342900"/>
            <a:endParaRPr lang="en-US" dirty="0">
              <a:latin typeface="Calibri" panose="020F0502020204030204" pitchFamily="34" charset="0"/>
              <a:ea typeface="Calibri" panose="020F0502020204030204" pitchFamily="34" charset="0"/>
              <a:cs typeface="Calibri" panose="020F0502020204030204" pitchFamily="34" charset="0"/>
            </a:endParaRPr>
          </a:p>
          <a:p>
            <a:pPr marL="0" indent="0">
              <a:buFont typeface="Courier New" panose="02070309020205020404" pitchFamily="49" charset="0"/>
              <a:buNone/>
            </a:pPr>
            <a:endParaRPr lang="en-US" dirty="0">
              <a:latin typeface="Calibri" panose="020F0502020204030204" pitchFamily="34" charset="0"/>
              <a:ea typeface="Calibri" panose="020F0502020204030204" pitchFamily="34" charset="0"/>
              <a:cs typeface="Calibri" panose="020F0502020204030204" pitchFamily="34" charset="0"/>
            </a:endParaRPr>
          </a:p>
          <a:p>
            <a:pPr marL="0" indent="0">
              <a:buFont typeface="Courier New" panose="02070309020205020404" pitchFamily="49" charset="0"/>
              <a:buNone/>
            </a:pP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endParaRPr lang="en-US"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4802708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FC68B-357F-8362-36E0-A091A62EC779}"/>
              </a:ext>
            </a:extLst>
          </p:cNvPr>
          <p:cNvSpPr>
            <a:spLocks noGrp="1"/>
          </p:cNvSpPr>
          <p:nvPr>
            <p:ph type="title"/>
          </p:nvPr>
        </p:nvSpPr>
        <p:spPr/>
        <p:txBody>
          <a:bodyPr/>
          <a:lstStyle/>
          <a:p>
            <a:pPr algn="ctr"/>
            <a:r>
              <a:rPr lang="en-US" dirty="0"/>
              <a:t>Diffie-</a:t>
            </a:r>
            <a:r>
              <a:rPr lang="en-US" dirty="0" err="1"/>
              <a:t>hellman</a:t>
            </a:r>
            <a:r>
              <a:rPr lang="en-US" dirty="0"/>
              <a:t> key exchange technique</a:t>
            </a:r>
          </a:p>
        </p:txBody>
      </p:sp>
      <p:sp>
        <p:nvSpPr>
          <p:cNvPr id="3" name="Subtitle 2">
            <a:extLst>
              <a:ext uri="{FF2B5EF4-FFF2-40B4-BE49-F238E27FC236}">
                <a16:creationId xmlns:a16="http://schemas.microsoft.com/office/drawing/2014/main" id="{77DF46F6-AB8F-EF58-5339-102B721DF5C3}"/>
              </a:ext>
            </a:extLst>
          </p:cNvPr>
          <p:cNvSpPr>
            <a:spLocks noGrp="1"/>
          </p:cNvSpPr>
          <p:nvPr>
            <p:ph type="subTitle" idx="4294967295"/>
          </p:nvPr>
        </p:nvSpPr>
        <p:spPr>
          <a:xfrm>
            <a:off x="1492898" y="2655984"/>
            <a:ext cx="9881118" cy="2531836"/>
          </a:xfrm>
        </p:spPr>
        <p:txBody>
          <a:bodyPr vert="horz" lIns="91440" tIns="45720" rIns="91440" bIns="45720" rtlCol="0" anchor="t">
            <a:noAutofit/>
          </a:bodyPr>
          <a:lstStyle/>
          <a:p>
            <a:pPr algn="just"/>
            <a:r>
              <a:rPr lang="en-US" dirty="0">
                <a:latin typeface="Calibri" panose="020F0502020204030204" pitchFamily="34" charset="0"/>
                <a:ea typeface="Calibri" panose="020F0502020204030204" pitchFamily="34" charset="0"/>
                <a:cs typeface="Calibri" panose="020F0502020204030204" pitchFamily="34" charset="0"/>
              </a:rPr>
              <a:t>       Diffie–Hellman key exchange (DHKE) is a method of securely exchanging cryptographic keys over a public channel and was one of the first public-key protocols as conceived by Ralph Merkle and named after Whitfield Diffie and Martin Hellman. </a:t>
            </a:r>
          </a:p>
        </p:txBody>
      </p:sp>
    </p:spTree>
    <p:extLst>
      <p:ext uri="{BB962C8B-B14F-4D97-AF65-F5344CB8AC3E}">
        <p14:creationId xmlns:p14="http://schemas.microsoft.com/office/powerpoint/2010/main" val="2202076830"/>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10B5-D907-A977-7A9C-69F8BEB7BB3F}"/>
              </a:ext>
            </a:extLst>
          </p:cNvPr>
          <p:cNvSpPr>
            <a:spLocks noGrp="1"/>
          </p:cNvSpPr>
          <p:nvPr>
            <p:ph type="title"/>
          </p:nvPr>
        </p:nvSpPr>
        <p:spPr>
          <a:xfrm>
            <a:off x="961052" y="718456"/>
            <a:ext cx="10954139" cy="1034326"/>
          </a:xfrm>
        </p:spPr>
        <p:txBody>
          <a:bodyPr/>
          <a:lstStyle/>
          <a:p>
            <a:pPr algn="ctr"/>
            <a:r>
              <a:rPr lang="en-US" sz="4800" dirty="0">
                <a:ea typeface="+mj-lt"/>
                <a:cs typeface="+mj-lt"/>
              </a:rPr>
              <a:t>WORKING OF </a:t>
            </a:r>
            <a:r>
              <a:rPr lang="en-US" sz="4800" dirty="0" err="1">
                <a:ea typeface="+mj-lt"/>
                <a:cs typeface="+mj-lt"/>
              </a:rPr>
              <a:t>dhke</a:t>
            </a:r>
            <a:r>
              <a:rPr lang="en-US" sz="4800" dirty="0">
                <a:ea typeface="+mj-lt"/>
                <a:cs typeface="+mj-lt"/>
              </a:rPr>
              <a:t> </a:t>
            </a:r>
            <a:endParaRPr lang="en-US" sz="4800" b="0" dirty="0">
              <a:ea typeface="+mj-lt"/>
              <a:cs typeface="+mj-lt"/>
            </a:endParaRPr>
          </a:p>
        </p:txBody>
      </p:sp>
      <p:sp>
        <p:nvSpPr>
          <p:cNvPr id="3" name="Subtitle 2">
            <a:extLst>
              <a:ext uri="{FF2B5EF4-FFF2-40B4-BE49-F238E27FC236}">
                <a16:creationId xmlns:a16="http://schemas.microsoft.com/office/drawing/2014/main" id="{C05FF0B8-5B51-7376-0271-8D849CA3F8A8}"/>
              </a:ext>
            </a:extLst>
          </p:cNvPr>
          <p:cNvSpPr>
            <a:spLocks noGrp="1"/>
          </p:cNvSpPr>
          <p:nvPr>
            <p:ph idx="1"/>
          </p:nvPr>
        </p:nvSpPr>
        <p:spPr>
          <a:xfrm>
            <a:off x="625151" y="1976718"/>
            <a:ext cx="11290040" cy="3929560"/>
          </a:xfrm>
        </p:spPr>
        <p:txBody>
          <a:bodyPr vert="horz" lIns="91440" tIns="45720" rIns="91440" bIns="45720" rtlCol="0" anchor="t">
            <a:noAutofit/>
          </a:bodyPr>
          <a:lstStyle/>
          <a:p>
            <a:pPr marL="285750" indent="-285750" algn="just">
              <a:lnSpc>
                <a:spcPct val="100000"/>
              </a:lnSpc>
              <a:buFont typeface="Arial,Sans-Serif"/>
              <a:buChar char="•"/>
            </a:pPr>
            <a:r>
              <a:rPr lang="en-US" b="1" dirty="0">
                <a:latin typeface="Calibri" panose="020F0502020204030204" pitchFamily="34" charset="0"/>
                <a:ea typeface="Calibri" panose="020F0502020204030204" pitchFamily="34" charset="0"/>
                <a:cs typeface="Calibri" panose="020F0502020204030204" pitchFamily="34" charset="0"/>
              </a:rPr>
              <a:t>Setup:</a:t>
            </a:r>
            <a:r>
              <a:rPr lang="en-US" dirty="0">
                <a:latin typeface="Calibri" panose="020F0502020204030204" pitchFamily="34" charset="0"/>
                <a:ea typeface="Calibri" panose="020F0502020204030204" pitchFamily="34" charset="0"/>
                <a:cs typeface="Calibri" panose="020F0502020204030204" pitchFamily="34" charset="0"/>
              </a:rPr>
              <a:t> </a:t>
            </a:r>
            <a:r>
              <a:rPr lang="en-US" sz="2000" dirty="0">
                <a:latin typeface="Calibri" panose="020F0502020204030204" pitchFamily="34" charset="0"/>
                <a:ea typeface="Calibri" panose="020F0502020204030204" pitchFamily="34" charset="0"/>
                <a:cs typeface="Calibri" panose="020F0502020204030204" pitchFamily="34" charset="0"/>
              </a:rPr>
              <a:t>Both parties, usually referred to as Alice and Bob, agree on a public domain parameters. These parameters include a large prime number (p) and a generator (g) that is also a primitive root modulo p. These parameters are known to both parties.</a:t>
            </a:r>
          </a:p>
          <a:p>
            <a:pPr marL="285750" indent="-285750" algn="just">
              <a:lnSpc>
                <a:spcPct val="100000"/>
              </a:lnSpc>
              <a:buFont typeface="Arial,Sans-Serif"/>
              <a:buChar char="•"/>
            </a:pPr>
            <a:r>
              <a:rPr lang="en-US" b="1" dirty="0">
                <a:latin typeface="Calibri" panose="020F0502020204030204" pitchFamily="34" charset="0"/>
                <a:ea typeface="Calibri" panose="020F0502020204030204" pitchFamily="34" charset="0"/>
                <a:cs typeface="Calibri" panose="020F0502020204030204" pitchFamily="34" charset="0"/>
              </a:rPr>
              <a:t>Key Generation:</a:t>
            </a:r>
            <a:r>
              <a:rPr lang="en-US" dirty="0">
                <a:latin typeface="Calibri" panose="020F0502020204030204" pitchFamily="34" charset="0"/>
                <a:ea typeface="Calibri" panose="020F0502020204030204" pitchFamily="34" charset="0"/>
                <a:cs typeface="Calibri" panose="020F0502020204030204" pitchFamily="34" charset="0"/>
              </a:rPr>
              <a:t> </a:t>
            </a:r>
            <a:r>
              <a:rPr lang="en-US" sz="2000" dirty="0">
                <a:latin typeface="Calibri" panose="020F0502020204030204" pitchFamily="34" charset="0"/>
                <a:ea typeface="Calibri" panose="020F0502020204030204" pitchFamily="34" charset="0"/>
                <a:cs typeface="Calibri" panose="020F0502020204030204" pitchFamily="34" charset="0"/>
              </a:rPr>
              <a:t>a. Alice selects a random secret number, a, and computes A = </a:t>
            </a:r>
            <a:r>
              <a:rPr lang="en-US" sz="2000" dirty="0" err="1">
                <a:latin typeface="Calibri" panose="020F0502020204030204" pitchFamily="34" charset="0"/>
                <a:ea typeface="Calibri" panose="020F0502020204030204" pitchFamily="34" charset="0"/>
                <a:cs typeface="Calibri" panose="020F0502020204030204" pitchFamily="34" charset="0"/>
              </a:rPr>
              <a:t>g^a</a:t>
            </a:r>
            <a:r>
              <a:rPr lang="en-US" sz="2000" dirty="0">
                <a:latin typeface="Calibri" panose="020F0502020204030204" pitchFamily="34" charset="0"/>
                <a:ea typeface="Calibri" panose="020F0502020204030204" pitchFamily="34" charset="0"/>
                <a:cs typeface="Calibri" panose="020F0502020204030204" pitchFamily="34" charset="0"/>
              </a:rPr>
              <a:t> mod p. She then sends A to Bob. b. Bob selects a random secret number, b, and computes B = </a:t>
            </a:r>
            <a:r>
              <a:rPr lang="en-US" sz="2000" dirty="0" err="1">
                <a:latin typeface="Calibri" panose="020F0502020204030204" pitchFamily="34" charset="0"/>
                <a:ea typeface="Calibri" panose="020F0502020204030204" pitchFamily="34" charset="0"/>
                <a:cs typeface="Calibri" panose="020F0502020204030204" pitchFamily="34" charset="0"/>
              </a:rPr>
              <a:t>g^b</a:t>
            </a:r>
            <a:r>
              <a:rPr lang="en-US" sz="2000" dirty="0">
                <a:latin typeface="Calibri" panose="020F0502020204030204" pitchFamily="34" charset="0"/>
                <a:ea typeface="Calibri" panose="020F0502020204030204" pitchFamily="34" charset="0"/>
                <a:cs typeface="Calibri" panose="020F0502020204030204" pitchFamily="34" charset="0"/>
              </a:rPr>
              <a:t> mod p. He then sends B to Alice.</a:t>
            </a:r>
          </a:p>
          <a:p>
            <a:pPr marL="285750" indent="-285750" algn="just">
              <a:lnSpc>
                <a:spcPct val="100000"/>
              </a:lnSpc>
              <a:buFont typeface="Arial,Sans-Serif"/>
              <a:buChar char="•"/>
            </a:pPr>
            <a:r>
              <a:rPr lang="en-US" b="1" dirty="0">
                <a:latin typeface="Calibri" panose="020F0502020204030204" pitchFamily="34" charset="0"/>
                <a:ea typeface="Calibri" panose="020F0502020204030204" pitchFamily="34" charset="0"/>
                <a:cs typeface="Calibri" panose="020F0502020204030204" pitchFamily="34" charset="0"/>
              </a:rPr>
              <a:t>Key Exchange:</a:t>
            </a:r>
            <a:r>
              <a:rPr lang="en-US" dirty="0">
                <a:latin typeface="Calibri" panose="020F0502020204030204" pitchFamily="34" charset="0"/>
                <a:ea typeface="Calibri" panose="020F0502020204030204" pitchFamily="34" charset="0"/>
                <a:cs typeface="Calibri" panose="020F0502020204030204" pitchFamily="34" charset="0"/>
              </a:rPr>
              <a:t> </a:t>
            </a:r>
            <a:r>
              <a:rPr lang="en-US" sz="2000" dirty="0">
                <a:latin typeface="Calibri" panose="020F0502020204030204" pitchFamily="34" charset="0"/>
                <a:ea typeface="Calibri" panose="020F0502020204030204" pitchFamily="34" charset="0"/>
                <a:cs typeface="Calibri" panose="020F0502020204030204" pitchFamily="34" charset="0"/>
              </a:rPr>
              <a:t>a. Alice receives B from Bob and computes the shared secret key as K = </a:t>
            </a:r>
            <a:r>
              <a:rPr lang="en-US" sz="2000" dirty="0" err="1">
                <a:latin typeface="Calibri" panose="020F0502020204030204" pitchFamily="34" charset="0"/>
                <a:ea typeface="Calibri" panose="020F0502020204030204" pitchFamily="34" charset="0"/>
                <a:cs typeface="Calibri" panose="020F0502020204030204" pitchFamily="34" charset="0"/>
              </a:rPr>
              <a:t>B^a</a:t>
            </a:r>
            <a:r>
              <a:rPr lang="en-US" sz="2000" dirty="0">
                <a:latin typeface="Calibri" panose="020F0502020204030204" pitchFamily="34" charset="0"/>
                <a:ea typeface="Calibri" panose="020F0502020204030204" pitchFamily="34" charset="0"/>
                <a:cs typeface="Calibri" panose="020F0502020204030204" pitchFamily="34" charset="0"/>
              </a:rPr>
              <a:t> mod p. b. Bob receives A from Alice and computes the shared secret key as K = </a:t>
            </a:r>
            <a:r>
              <a:rPr lang="en-US" sz="2000" dirty="0" err="1">
                <a:latin typeface="Calibri" panose="020F0502020204030204" pitchFamily="34" charset="0"/>
                <a:ea typeface="Calibri" panose="020F0502020204030204" pitchFamily="34" charset="0"/>
                <a:cs typeface="Calibri" panose="020F0502020204030204" pitchFamily="34" charset="0"/>
              </a:rPr>
              <a:t>A^b</a:t>
            </a:r>
            <a:r>
              <a:rPr lang="en-US" sz="2000" dirty="0">
                <a:latin typeface="Calibri" panose="020F0502020204030204" pitchFamily="34" charset="0"/>
                <a:ea typeface="Calibri" panose="020F0502020204030204" pitchFamily="34" charset="0"/>
                <a:cs typeface="Calibri" panose="020F0502020204030204" pitchFamily="34" charset="0"/>
              </a:rPr>
              <a:t> mod p.</a:t>
            </a:r>
          </a:p>
          <a:p>
            <a:pPr marL="285750" indent="-285750" algn="just">
              <a:lnSpc>
                <a:spcPct val="100000"/>
              </a:lnSpc>
              <a:buFont typeface="Arial,Sans-Serif"/>
              <a:buChar char="•"/>
            </a:pPr>
            <a:r>
              <a:rPr lang="en-US" b="1" dirty="0">
                <a:latin typeface="Calibri" panose="020F0502020204030204" pitchFamily="34" charset="0"/>
                <a:ea typeface="Calibri" panose="020F0502020204030204" pitchFamily="34" charset="0"/>
                <a:cs typeface="Calibri" panose="020F0502020204030204" pitchFamily="34" charset="0"/>
              </a:rPr>
              <a:t>Key Derivation</a:t>
            </a:r>
            <a:r>
              <a:rPr lang="en-US" dirty="0">
                <a:latin typeface="Calibri" panose="020F0502020204030204" pitchFamily="34" charset="0"/>
                <a:ea typeface="Calibri" panose="020F0502020204030204" pitchFamily="34" charset="0"/>
                <a:cs typeface="Calibri" panose="020F0502020204030204" pitchFamily="34" charset="0"/>
              </a:rPr>
              <a:t>: </a:t>
            </a:r>
            <a:r>
              <a:rPr lang="en-US" sz="2000" dirty="0">
                <a:latin typeface="Calibri" panose="020F0502020204030204" pitchFamily="34" charset="0"/>
                <a:ea typeface="Calibri" panose="020F0502020204030204" pitchFamily="34" charset="0"/>
                <a:cs typeface="Calibri" panose="020F0502020204030204" pitchFamily="34" charset="0"/>
              </a:rPr>
              <a:t>Both Alice and Bob now have the same shared secret key, K, which can be used for symmetric encryption or any other cryptographic purposes.</a:t>
            </a:r>
          </a:p>
        </p:txBody>
      </p:sp>
    </p:spTree>
    <p:extLst>
      <p:ext uri="{BB962C8B-B14F-4D97-AF65-F5344CB8AC3E}">
        <p14:creationId xmlns:p14="http://schemas.microsoft.com/office/powerpoint/2010/main" val="1996874083"/>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10B5-D907-A977-7A9C-69F8BEB7BB3F}"/>
              </a:ext>
            </a:extLst>
          </p:cNvPr>
          <p:cNvSpPr>
            <a:spLocks noGrp="1"/>
          </p:cNvSpPr>
          <p:nvPr>
            <p:ph type="title"/>
          </p:nvPr>
        </p:nvSpPr>
        <p:spPr>
          <a:xfrm>
            <a:off x="1759737" y="653142"/>
            <a:ext cx="8878824" cy="870305"/>
          </a:xfrm>
        </p:spPr>
        <p:txBody>
          <a:bodyPr/>
          <a:lstStyle/>
          <a:p>
            <a:pPr algn="ctr"/>
            <a:r>
              <a:rPr lang="en-US" sz="4800" dirty="0" err="1">
                <a:ea typeface="+mj-lt"/>
                <a:cs typeface="+mj-lt"/>
              </a:rPr>
              <a:t>Dhke</a:t>
            </a:r>
            <a:r>
              <a:rPr lang="en-US" sz="4800" dirty="0">
                <a:ea typeface="+mj-lt"/>
                <a:cs typeface="+mj-lt"/>
              </a:rPr>
              <a:t> EXAMPLE</a:t>
            </a:r>
            <a:endParaRPr lang="en-IN" sz="4800" b="0" dirty="0">
              <a:ea typeface="+mj-lt"/>
              <a:cs typeface="+mj-lt"/>
            </a:endParaRPr>
          </a:p>
        </p:txBody>
      </p:sp>
      <p:sp>
        <p:nvSpPr>
          <p:cNvPr id="3" name="Subtitle 2">
            <a:extLst>
              <a:ext uri="{FF2B5EF4-FFF2-40B4-BE49-F238E27FC236}">
                <a16:creationId xmlns:a16="http://schemas.microsoft.com/office/drawing/2014/main" id="{C05FF0B8-5B51-7376-0271-8D849CA3F8A8}"/>
              </a:ext>
            </a:extLst>
          </p:cNvPr>
          <p:cNvSpPr>
            <a:spLocks noGrp="1"/>
          </p:cNvSpPr>
          <p:nvPr>
            <p:ph idx="1"/>
          </p:nvPr>
        </p:nvSpPr>
        <p:spPr>
          <a:xfrm>
            <a:off x="737118" y="1902746"/>
            <a:ext cx="11454882" cy="4134160"/>
          </a:xfrm>
        </p:spPr>
        <p:txBody>
          <a:bodyPr vert="horz" lIns="91440" tIns="45720" rIns="91440" bIns="45720" rtlCol="0" anchor="t">
            <a:noAutofit/>
          </a:bodyPr>
          <a:lstStyle/>
          <a:p>
            <a:pPr algn="just">
              <a:lnSpc>
                <a:spcPct val="90000"/>
              </a:lnSpc>
              <a:buFont typeface="Wingdings" panose="05000000000000000000" pitchFamily="2" charset="2"/>
              <a:buChar char="q"/>
            </a:pPr>
            <a:r>
              <a:rPr lang="en-US" sz="2000" dirty="0">
                <a:latin typeface="Calibri" panose="020F0502020204030204" pitchFamily="34" charset="0"/>
                <a:ea typeface="Calibri" panose="020F0502020204030204" pitchFamily="34" charset="0"/>
                <a:cs typeface="Calibri" panose="020F0502020204030204" pitchFamily="34" charset="0"/>
              </a:rPr>
              <a:t>Alice and Bob agree on the prime number P = 23 and the generator G = 7.</a:t>
            </a:r>
          </a:p>
          <a:p>
            <a:pPr algn="just">
              <a:lnSpc>
                <a:spcPct val="90000"/>
              </a:lnSpc>
              <a:buFont typeface="Wingdings" panose="05000000000000000000" pitchFamily="2" charset="2"/>
              <a:buChar char="q"/>
            </a:pPr>
            <a:r>
              <a:rPr lang="en-US" sz="2000" dirty="0">
                <a:latin typeface="Calibri" panose="020F0502020204030204" pitchFamily="34" charset="0"/>
                <a:ea typeface="Calibri" panose="020F0502020204030204" pitchFamily="34" charset="0"/>
                <a:cs typeface="Calibri" panose="020F0502020204030204" pitchFamily="34" charset="0"/>
              </a:rPr>
              <a:t>Alice chooses a private key a = 3, and Bob chooses a private key b = 6.</a:t>
            </a:r>
          </a:p>
          <a:p>
            <a:pPr algn="just">
              <a:lnSpc>
                <a:spcPct val="90000"/>
              </a:lnSpc>
              <a:buFont typeface="Wingdings" panose="05000000000000000000" pitchFamily="2" charset="2"/>
              <a:buChar char="q"/>
            </a:pPr>
            <a:r>
              <a:rPr lang="en-US" sz="2000" dirty="0">
                <a:latin typeface="Calibri" panose="020F0502020204030204" pitchFamily="34" charset="0"/>
                <a:ea typeface="Calibri" panose="020F0502020204030204" pitchFamily="34" charset="0"/>
                <a:cs typeface="Calibri" panose="020F0502020204030204" pitchFamily="34" charset="0"/>
              </a:rPr>
              <a:t>Alice computes her public key x = </a:t>
            </a:r>
            <a:r>
              <a:rPr lang="en-US" sz="2000" dirty="0" err="1">
                <a:latin typeface="Calibri" panose="020F0502020204030204" pitchFamily="34" charset="0"/>
                <a:ea typeface="Calibri" panose="020F0502020204030204" pitchFamily="34" charset="0"/>
                <a:cs typeface="Calibri" panose="020F0502020204030204" pitchFamily="34" charset="0"/>
              </a:rPr>
              <a:t>G^a</a:t>
            </a:r>
            <a:r>
              <a:rPr lang="en-US" sz="2000" dirty="0">
                <a:latin typeface="Calibri" panose="020F0502020204030204" pitchFamily="34" charset="0"/>
                <a:ea typeface="Calibri" panose="020F0502020204030204" pitchFamily="34" charset="0"/>
                <a:cs typeface="Calibri" panose="020F0502020204030204" pitchFamily="34" charset="0"/>
              </a:rPr>
              <a:t> mod P = (7^3 mod 23) = 21.</a:t>
            </a:r>
          </a:p>
          <a:p>
            <a:pPr algn="just">
              <a:lnSpc>
                <a:spcPct val="90000"/>
              </a:lnSpc>
              <a:buFont typeface="Wingdings" panose="05000000000000000000" pitchFamily="2" charset="2"/>
              <a:buChar char="q"/>
            </a:pPr>
            <a:r>
              <a:rPr lang="en-US" sz="2000" dirty="0">
                <a:latin typeface="Calibri" panose="020F0502020204030204" pitchFamily="34" charset="0"/>
                <a:ea typeface="Calibri" panose="020F0502020204030204" pitchFamily="34" charset="0"/>
                <a:cs typeface="Calibri" panose="020F0502020204030204" pitchFamily="34" charset="0"/>
              </a:rPr>
              <a:t>Bob computes his public key y = </a:t>
            </a:r>
            <a:r>
              <a:rPr lang="en-US" sz="2000" dirty="0" err="1">
                <a:latin typeface="Calibri" panose="020F0502020204030204" pitchFamily="34" charset="0"/>
                <a:ea typeface="Calibri" panose="020F0502020204030204" pitchFamily="34" charset="0"/>
                <a:cs typeface="Calibri" panose="020F0502020204030204" pitchFamily="34" charset="0"/>
              </a:rPr>
              <a:t>G^b</a:t>
            </a:r>
            <a:r>
              <a:rPr lang="en-US" sz="2000" dirty="0">
                <a:latin typeface="Calibri" panose="020F0502020204030204" pitchFamily="34" charset="0"/>
                <a:ea typeface="Calibri" panose="020F0502020204030204" pitchFamily="34" charset="0"/>
                <a:cs typeface="Calibri" panose="020F0502020204030204" pitchFamily="34" charset="0"/>
              </a:rPr>
              <a:t> mod P = (7^6 mod 23) = 4.</a:t>
            </a:r>
          </a:p>
          <a:p>
            <a:pPr algn="just">
              <a:lnSpc>
                <a:spcPct val="90000"/>
              </a:lnSpc>
              <a:buFont typeface="Wingdings" panose="05000000000000000000" pitchFamily="2" charset="2"/>
              <a:buChar char="q"/>
            </a:pPr>
            <a:r>
              <a:rPr lang="en-US" sz="2000" dirty="0">
                <a:latin typeface="Calibri" panose="020F0502020204030204" pitchFamily="34" charset="0"/>
                <a:ea typeface="Calibri" panose="020F0502020204030204" pitchFamily="34" charset="0"/>
                <a:cs typeface="Calibri" panose="020F0502020204030204" pitchFamily="34" charset="0"/>
              </a:rPr>
              <a:t>Alice sends her public key x to Bob.</a:t>
            </a:r>
          </a:p>
          <a:p>
            <a:pPr algn="just">
              <a:lnSpc>
                <a:spcPct val="90000"/>
              </a:lnSpc>
              <a:buFont typeface="Wingdings" panose="05000000000000000000" pitchFamily="2" charset="2"/>
              <a:buChar char="q"/>
            </a:pPr>
            <a:r>
              <a:rPr lang="en-US" sz="2000" dirty="0">
                <a:latin typeface="Calibri" panose="020F0502020204030204" pitchFamily="34" charset="0"/>
                <a:ea typeface="Calibri" panose="020F0502020204030204" pitchFamily="34" charset="0"/>
                <a:cs typeface="Calibri" panose="020F0502020204030204" pitchFamily="34" charset="0"/>
              </a:rPr>
              <a:t>Bob sends his public key y to Alice.</a:t>
            </a:r>
          </a:p>
          <a:p>
            <a:pPr algn="just">
              <a:lnSpc>
                <a:spcPct val="90000"/>
              </a:lnSpc>
              <a:buFont typeface="Wingdings" panose="05000000000000000000" pitchFamily="2" charset="2"/>
              <a:buChar char="q"/>
            </a:pPr>
            <a:r>
              <a:rPr lang="en-US" sz="2000" dirty="0">
                <a:latin typeface="Calibri" panose="020F0502020204030204" pitchFamily="34" charset="0"/>
                <a:ea typeface="Calibri" panose="020F0502020204030204" pitchFamily="34" charset="0"/>
                <a:cs typeface="Calibri" panose="020F0502020204030204" pitchFamily="34" charset="0"/>
              </a:rPr>
              <a:t>Alice computes the shared secret key </a:t>
            </a:r>
            <a:r>
              <a:rPr lang="en-US" sz="2000" dirty="0" err="1">
                <a:latin typeface="Calibri" panose="020F0502020204030204" pitchFamily="34" charset="0"/>
                <a:ea typeface="Calibri" panose="020F0502020204030204" pitchFamily="34" charset="0"/>
                <a:cs typeface="Calibri" panose="020F0502020204030204" pitchFamily="34" charset="0"/>
              </a:rPr>
              <a:t>k_a</a:t>
            </a:r>
            <a:r>
              <a:rPr lang="en-US" sz="2000" dirty="0">
                <a:latin typeface="Calibri" panose="020F0502020204030204" pitchFamily="34" charset="0"/>
                <a:ea typeface="Calibri" panose="020F0502020204030204" pitchFamily="34" charset="0"/>
                <a:cs typeface="Calibri" panose="020F0502020204030204" pitchFamily="34" charset="0"/>
              </a:rPr>
              <a:t> = </a:t>
            </a:r>
            <a:r>
              <a:rPr lang="en-US" sz="2000" dirty="0" err="1">
                <a:latin typeface="Calibri" panose="020F0502020204030204" pitchFamily="34" charset="0"/>
                <a:ea typeface="Calibri" panose="020F0502020204030204" pitchFamily="34" charset="0"/>
                <a:cs typeface="Calibri" panose="020F0502020204030204" pitchFamily="34" charset="0"/>
              </a:rPr>
              <a:t>y^a</a:t>
            </a:r>
            <a:r>
              <a:rPr lang="en-US" sz="2000" dirty="0">
                <a:latin typeface="Calibri" panose="020F0502020204030204" pitchFamily="34" charset="0"/>
                <a:ea typeface="Calibri" panose="020F0502020204030204" pitchFamily="34" charset="0"/>
                <a:cs typeface="Calibri" panose="020F0502020204030204" pitchFamily="34" charset="0"/>
              </a:rPr>
              <a:t> mod P = (4^3 mod 23) = 18.</a:t>
            </a:r>
          </a:p>
          <a:p>
            <a:pPr algn="just">
              <a:lnSpc>
                <a:spcPct val="90000"/>
              </a:lnSpc>
              <a:buFont typeface="Wingdings" panose="05000000000000000000" pitchFamily="2" charset="2"/>
              <a:buChar char="q"/>
            </a:pPr>
            <a:r>
              <a:rPr lang="en-US" sz="2000" dirty="0">
                <a:latin typeface="Calibri" panose="020F0502020204030204" pitchFamily="34" charset="0"/>
                <a:ea typeface="Calibri" panose="020F0502020204030204" pitchFamily="34" charset="0"/>
                <a:cs typeface="Calibri" panose="020F0502020204030204" pitchFamily="34" charset="0"/>
              </a:rPr>
              <a:t>Bob computes the shared secret key </a:t>
            </a:r>
            <a:r>
              <a:rPr lang="en-US" sz="2000" dirty="0" err="1">
                <a:latin typeface="Calibri" panose="020F0502020204030204" pitchFamily="34" charset="0"/>
                <a:ea typeface="Calibri" panose="020F0502020204030204" pitchFamily="34" charset="0"/>
                <a:cs typeface="Calibri" panose="020F0502020204030204" pitchFamily="34" charset="0"/>
              </a:rPr>
              <a:t>k_b</a:t>
            </a:r>
            <a:r>
              <a:rPr lang="en-US" sz="2000" dirty="0">
                <a:latin typeface="Calibri" panose="020F0502020204030204" pitchFamily="34" charset="0"/>
                <a:ea typeface="Calibri" panose="020F0502020204030204" pitchFamily="34" charset="0"/>
                <a:cs typeface="Calibri" panose="020F0502020204030204" pitchFamily="34" charset="0"/>
              </a:rPr>
              <a:t> = </a:t>
            </a:r>
            <a:r>
              <a:rPr lang="en-US" sz="2000" dirty="0" err="1">
                <a:latin typeface="Calibri" panose="020F0502020204030204" pitchFamily="34" charset="0"/>
                <a:ea typeface="Calibri" panose="020F0502020204030204" pitchFamily="34" charset="0"/>
                <a:cs typeface="Calibri" panose="020F0502020204030204" pitchFamily="34" charset="0"/>
              </a:rPr>
              <a:t>x^b</a:t>
            </a:r>
            <a:r>
              <a:rPr lang="en-US" sz="2000" dirty="0">
                <a:latin typeface="Calibri" panose="020F0502020204030204" pitchFamily="34" charset="0"/>
                <a:ea typeface="Calibri" panose="020F0502020204030204" pitchFamily="34" charset="0"/>
                <a:cs typeface="Calibri" panose="020F0502020204030204" pitchFamily="34" charset="0"/>
              </a:rPr>
              <a:t> mod P = (21^6 mod 23) = 18.</a:t>
            </a:r>
          </a:p>
          <a:p>
            <a:pPr algn="just">
              <a:lnSpc>
                <a:spcPct val="90000"/>
              </a:lnSpc>
              <a:buFont typeface="Wingdings" panose="05000000000000000000" pitchFamily="2" charset="2"/>
              <a:buChar char="q"/>
            </a:pPr>
            <a:r>
              <a:rPr lang="en-US" sz="2000" dirty="0">
                <a:latin typeface="Calibri" panose="020F0502020204030204" pitchFamily="34" charset="0"/>
                <a:ea typeface="Calibri" panose="020F0502020204030204" pitchFamily="34" charset="0"/>
                <a:cs typeface="Calibri" panose="020F0502020204030204" pitchFamily="34" charset="0"/>
              </a:rPr>
              <a:t>Alice and Bob now have the same shared secret key, which they can use to encrypt and decrypt messages.</a:t>
            </a:r>
          </a:p>
          <a:p>
            <a:pPr marL="0" indent="0" algn="just">
              <a:lnSpc>
                <a:spcPct val="90000"/>
              </a:lnSpc>
              <a:buNone/>
            </a:pPr>
            <a:br>
              <a:rPr lang="en-US" sz="3200" dirty="0">
                <a:solidFill>
                  <a:srgbClr val="000000"/>
                </a:solidFill>
                <a:latin typeface="Calibri" panose="020F0502020204030204" pitchFamily="34" charset="0"/>
                <a:ea typeface="Calibri" panose="020F0502020204030204" pitchFamily="34" charset="0"/>
                <a:cs typeface="Calibri" panose="020F0502020204030204" pitchFamily="34" charset="0"/>
              </a:rPr>
            </a:br>
            <a:endParaRPr lang="en-US" sz="2000" dirty="0">
              <a:latin typeface="Calibri" panose="020F0502020204030204" pitchFamily="34" charset="0"/>
              <a:ea typeface="Calibri" panose="020F0502020204030204" pitchFamily="34" charset="0"/>
              <a:cs typeface="Calibri" panose="020F0502020204030204" pitchFamily="34" charset="0"/>
            </a:endParaRPr>
          </a:p>
          <a:p>
            <a:pPr marL="0" indent="0" algn="just">
              <a:buNone/>
            </a:pPr>
            <a:endParaRPr lang="en-IN" sz="20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4553935"/>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1DD7A36-BF8D-7FC6-C4BC-B3EF607E6D7C}"/>
              </a:ext>
            </a:extLst>
          </p:cNvPr>
          <p:cNvSpPr txBox="1"/>
          <p:nvPr/>
        </p:nvSpPr>
        <p:spPr>
          <a:xfrm>
            <a:off x="1613608" y="5485046"/>
            <a:ext cx="8388221" cy="400110"/>
          </a:xfrm>
          <a:prstGeom prst="rect">
            <a:avLst/>
          </a:prstGeom>
          <a:noFill/>
        </p:spPr>
        <p:txBody>
          <a:bodyPr wrap="square" lIns="91440" tIns="45720" rIns="91440" bIns="45720" anchor="t">
            <a:spAutoFit/>
          </a:bodyPr>
          <a:lstStyle/>
          <a:p>
            <a:pPr algn="just"/>
            <a:endParaRPr lang="en-US" sz="2000" b="1" dirty="0">
              <a:solidFill>
                <a:schemeClr val="bg1"/>
              </a:solidFill>
              <a:cs typeface="Segoe UI Light"/>
            </a:endParaRPr>
          </a:p>
        </p:txBody>
      </p:sp>
      <p:pic>
        <p:nvPicPr>
          <p:cNvPr id="4" name="Picture 5">
            <a:extLst>
              <a:ext uri="{FF2B5EF4-FFF2-40B4-BE49-F238E27FC236}">
                <a16:creationId xmlns:a16="http://schemas.microsoft.com/office/drawing/2014/main" id="{86761316-D1BB-6EA5-C141-665BE4B26FD4}"/>
              </a:ext>
            </a:extLst>
          </p:cNvPr>
          <p:cNvPicPr>
            <a:picLocks noGrp="1" noChangeAspect="1"/>
          </p:cNvPicPr>
          <p:nvPr>
            <p:ph type="pic" idx="1"/>
          </p:nvPr>
        </p:nvPicPr>
        <p:blipFill>
          <a:blip r:embed="rId2"/>
          <a:srcRect l="2508" r="2508"/>
          <a:stretch/>
        </p:blipFill>
        <p:spPr>
          <a:xfrm>
            <a:off x="1613820" y="815546"/>
            <a:ext cx="8853523" cy="5223114"/>
          </a:xfrm>
        </p:spPr>
      </p:pic>
    </p:spTree>
    <p:extLst>
      <p:ext uri="{BB962C8B-B14F-4D97-AF65-F5344CB8AC3E}">
        <p14:creationId xmlns:p14="http://schemas.microsoft.com/office/powerpoint/2010/main" val="2476098415"/>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10B5-D907-A977-7A9C-69F8BEB7BB3F}"/>
              </a:ext>
            </a:extLst>
          </p:cNvPr>
          <p:cNvSpPr>
            <a:spLocks noGrp="1"/>
          </p:cNvSpPr>
          <p:nvPr>
            <p:ph type="title"/>
          </p:nvPr>
        </p:nvSpPr>
        <p:spPr/>
        <p:txBody>
          <a:bodyPr/>
          <a:lstStyle/>
          <a:p>
            <a:r>
              <a:rPr lang="en-US" dirty="0"/>
              <a:t>Encoded pixel values</a:t>
            </a:r>
          </a:p>
        </p:txBody>
      </p:sp>
      <p:sp>
        <p:nvSpPr>
          <p:cNvPr id="3" name="Subtitle 2">
            <a:extLst>
              <a:ext uri="{FF2B5EF4-FFF2-40B4-BE49-F238E27FC236}">
                <a16:creationId xmlns:a16="http://schemas.microsoft.com/office/drawing/2014/main" id="{C05FF0B8-5B51-7376-0271-8D849CA3F8A8}"/>
              </a:ext>
            </a:extLst>
          </p:cNvPr>
          <p:cNvSpPr>
            <a:spLocks noGrp="1"/>
          </p:cNvSpPr>
          <p:nvPr>
            <p:ph type="subTitle" idx="4294967295"/>
          </p:nvPr>
        </p:nvSpPr>
        <p:spPr>
          <a:xfrm>
            <a:off x="765110" y="2093912"/>
            <a:ext cx="10795520" cy="3931984"/>
          </a:xfrm>
        </p:spPr>
        <p:txBody>
          <a:bodyPr/>
          <a:lstStyle/>
          <a:p>
            <a:pPr algn="just"/>
            <a:r>
              <a:rPr lang="en-US" sz="2600" b="0" i="0" dirty="0">
                <a:effectLst/>
                <a:latin typeface="Calibri" panose="020F0502020204030204" pitchFamily="34" charset="0"/>
                <a:ea typeface="Calibri" panose="020F0502020204030204" pitchFamily="34" charset="0"/>
                <a:cs typeface="Calibri" panose="020F0502020204030204" pitchFamily="34" charset="0"/>
              </a:rPr>
              <a:t>Encoded pixel values refer to pixel values that have been modified or encoded to contain additional information. This encoding is commonly used in image steganography or data hiding techniques to conceal data within the pixel values of an image.</a:t>
            </a:r>
          </a:p>
          <a:p>
            <a:pPr algn="just"/>
            <a:r>
              <a:rPr lang="en-US" sz="2600" b="0" i="0" dirty="0">
                <a:effectLst/>
                <a:latin typeface="Calibri" panose="020F0502020204030204" pitchFamily="34" charset="0"/>
                <a:ea typeface="Calibri" panose="020F0502020204030204" pitchFamily="34" charset="0"/>
                <a:cs typeface="Calibri" panose="020F0502020204030204" pitchFamily="34" charset="0"/>
              </a:rPr>
              <a:t>In image steganography, the original pixel values are altered in a way that allows the hidden information to be stored within the image without significantly affecting its visual appearance. </a:t>
            </a:r>
          </a:p>
          <a:p>
            <a:pPr algn="just"/>
            <a:r>
              <a:rPr lang="en-US" sz="2600" b="0" i="0" dirty="0">
                <a:effectLst/>
                <a:latin typeface="Calibri" panose="020F0502020204030204" pitchFamily="34" charset="0"/>
                <a:ea typeface="Calibri" panose="020F0502020204030204" pitchFamily="34" charset="0"/>
                <a:cs typeface="Calibri" panose="020F0502020204030204" pitchFamily="34" charset="0"/>
              </a:rPr>
              <a:t>This can be achieved by modifying certain lowest significant bits of the pixel values while ensuring that the changes are imperceptible to the human </a:t>
            </a:r>
            <a:r>
              <a:rPr lang="en-US" sz="2600" b="0" i="0" dirty="0">
                <a:solidFill>
                  <a:srgbClr val="D1D5DB"/>
                </a:solidFill>
                <a:effectLst/>
                <a:latin typeface="Calibri" panose="020F0502020204030204" pitchFamily="34" charset="0"/>
                <a:ea typeface="Calibri" panose="020F0502020204030204" pitchFamily="34" charset="0"/>
                <a:cs typeface="Calibri" panose="020F0502020204030204" pitchFamily="34" charset="0"/>
              </a:rPr>
              <a:t>eye.</a:t>
            </a:r>
            <a:endParaRPr lang="en-US" sz="26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24051375"/>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DBC92A81-C446-D55E-A544-DF4DA0A3A6F0}"/>
              </a:ext>
            </a:extLst>
          </p:cNvPr>
          <p:cNvPicPr>
            <a:picLocks noGrp="1" noChangeAspect="1"/>
          </p:cNvPicPr>
          <p:nvPr>
            <p:ph type="pic" idx="1"/>
          </p:nvPr>
        </p:nvPicPr>
        <p:blipFill>
          <a:blip r:embed="rId2"/>
          <a:srcRect t="1672" b="1672"/>
          <a:stretch>
            <a:fillRect/>
          </a:stretch>
        </p:blipFill>
        <p:spPr>
          <a:xfrm>
            <a:off x="1686560" y="715330"/>
            <a:ext cx="9113520" cy="4351193"/>
          </a:xfrm>
        </p:spPr>
      </p:pic>
      <p:sp>
        <p:nvSpPr>
          <p:cNvPr id="5" name="TextBox 4">
            <a:extLst>
              <a:ext uri="{FF2B5EF4-FFF2-40B4-BE49-F238E27FC236}">
                <a16:creationId xmlns:a16="http://schemas.microsoft.com/office/drawing/2014/main" id="{71DD7A36-BF8D-7FC6-C4BC-B3EF607E6D7C}"/>
              </a:ext>
            </a:extLst>
          </p:cNvPr>
          <p:cNvSpPr txBox="1"/>
          <p:nvPr/>
        </p:nvSpPr>
        <p:spPr>
          <a:xfrm>
            <a:off x="1613608" y="5223788"/>
            <a:ext cx="9186472" cy="830997"/>
          </a:xfrm>
          <a:prstGeom prst="rect">
            <a:avLst/>
          </a:prstGeom>
          <a:noFill/>
        </p:spPr>
        <p:txBody>
          <a:bodyPr wrap="square">
            <a:spAutoFit/>
          </a:bodyPr>
          <a:lstStyle/>
          <a:p>
            <a:pPr algn="just"/>
            <a:r>
              <a:rPr lang="en-US" sz="2400" b="1" dirty="0">
                <a:solidFill>
                  <a:schemeClr val="bg1"/>
                </a:solidFill>
                <a:latin typeface="Calibri" panose="020F0502020204030204" pitchFamily="34" charset="0"/>
                <a:ea typeface="Calibri" panose="020F0502020204030204" pitchFamily="34" charset="0"/>
                <a:cs typeface="Calibri" panose="020F0502020204030204" pitchFamily="34" charset="0"/>
              </a:rPr>
              <a:t>This is an example showing that how the pixels are arranged in the image where the lowest bits are used to hide the secret message.</a:t>
            </a:r>
            <a:endParaRPr lang="en-IN" sz="24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35513129"/>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90D2132-2923-D2D2-81ED-57907FF2B4C3}"/>
              </a:ext>
            </a:extLst>
          </p:cNvPr>
          <p:cNvSpPr>
            <a:spLocks noGrp="1"/>
          </p:cNvSpPr>
          <p:nvPr>
            <p:ph type="title"/>
          </p:nvPr>
        </p:nvSpPr>
        <p:spPr>
          <a:xfrm>
            <a:off x="775747" y="187452"/>
            <a:ext cx="10881360" cy="1069848"/>
          </a:xfrm>
        </p:spPr>
        <p:txBody>
          <a:bodyPr/>
          <a:lstStyle/>
          <a:p>
            <a:pPr algn="ctr"/>
            <a:r>
              <a:rPr lang="en-US" dirty="0"/>
              <a:t>Metrics used</a:t>
            </a:r>
            <a:endParaRPr lang="en-IN" dirty="0"/>
          </a:p>
        </p:txBody>
      </p:sp>
      <p:sp>
        <p:nvSpPr>
          <p:cNvPr id="9" name="TextBox 8">
            <a:extLst>
              <a:ext uri="{FF2B5EF4-FFF2-40B4-BE49-F238E27FC236}">
                <a16:creationId xmlns:a16="http://schemas.microsoft.com/office/drawing/2014/main" id="{8D956966-6EF3-7B80-8DCF-AD0CD76D66F6}"/>
              </a:ext>
            </a:extLst>
          </p:cNvPr>
          <p:cNvSpPr txBox="1"/>
          <p:nvPr/>
        </p:nvSpPr>
        <p:spPr>
          <a:xfrm>
            <a:off x="1168566" y="1373516"/>
            <a:ext cx="10338320" cy="3785652"/>
          </a:xfrm>
          <a:prstGeom prst="rect">
            <a:avLst/>
          </a:prstGeom>
          <a:noFill/>
        </p:spPr>
        <p:txBody>
          <a:bodyPr wrap="square">
            <a:spAutoFit/>
          </a:bodyPr>
          <a:lstStyle/>
          <a:p>
            <a:pPr algn="just"/>
            <a:r>
              <a:rPr lang="en-IN" sz="24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MSE Value:</a:t>
            </a:r>
          </a:p>
          <a:p>
            <a:pPr algn="just"/>
            <a:r>
              <a:rPr lang="en-IN" sz="2400" kern="1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2400" kern="100" dirty="0">
                <a:solidFill>
                  <a:schemeClr val="bg1"/>
                </a:solidFill>
                <a:latin typeface="Calibri" panose="020F0502020204030204" pitchFamily="34" charset="0"/>
                <a:ea typeface="Calibri" panose="020F0502020204030204" pitchFamily="34" charset="0"/>
                <a:cs typeface="Calibri" panose="020F0502020204030204" pitchFamily="34" charset="0"/>
              </a:rPr>
              <a:t>Mean squared error (MSE) is a measure of the average squared difference between the actual and predicted values. It is a common metric used to evaluate the performance of regression models. The lower the MSE, the better the model is at predicting the actual values.</a:t>
            </a:r>
          </a:p>
          <a:p>
            <a:pPr algn="just"/>
            <a:endParaRPr lang="en-US" sz="2400" kern="100"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algn="just"/>
            <a:r>
              <a:rPr lang="en-US" sz="2400" kern="100" dirty="0">
                <a:solidFill>
                  <a:schemeClr val="bg1"/>
                </a:solidFill>
                <a:latin typeface="Calibri" panose="020F0502020204030204" pitchFamily="34" charset="0"/>
                <a:ea typeface="Calibri" panose="020F0502020204030204" pitchFamily="34" charset="0"/>
                <a:cs typeface="Calibri" panose="020F0502020204030204" pitchFamily="34" charset="0"/>
              </a:rPr>
              <a:t> 	</a:t>
            </a:r>
          </a:p>
          <a:p>
            <a:pPr algn="just"/>
            <a:endParaRPr lang="en-IN" sz="24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a:p>
            <a:pPr algn="just"/>
            <a:r>
              <a:rPr lang="en-IN" sz="2400" dirty="0">
                <a:solidFill>
                  <a:schemeClr val="bg1"/>
                </a:solidFill>
                <a:latin typeface="Calibri" panose="020F0502020204030204" pitchFamily="34" charset="0"/>
                <a:ea typeface="Calibri" panose="020F0502020204030204" pitchFamily="34" charset="0"/>
                <a:cs typeface="Calibri" panose="020F0502020204030204" pitchFamily="34" charset="0"/>
              </a:rPr>
              <a:t> </a:t>
            </a:r>
          </a:p>
          <a:p>
            <a:pPr algn="just"/>
            <a:endParaRPr lang="en-IN" sz="24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10" name="Table 9">
            <a:extLst>
              <a:ext uri="{FF2B5EF4-FFF2-40B4-BE49-F238E27FC236}">
                <a16:creationId xmlns:a16="http://schemas.microsoft.com/office/drawing/2014/main" id="{5040843F-4618-9B9E-7618-1C3D8BFEE7D3}"/>
              </a:ext>
            </a:extLst>
          </p:cNvPr>
          <p:cNvGraphicFramePr>
            <a:graphicFrameLocks noGrp="1"/>
          </p:cNvGraphicFramePr>
          <p:nvPr>
            <p:extLst>
              <p:ext uri="{D42A27DB-BD31-4B8C-83A1-F6EECF244321}">
                <p14:modId xmlns:p14="http://schemas.microsoft.com/office/powerpoint/2010/main" val="2182029467"/>
              </p:ext>
            </p:extLst>
          </p:nvPr>
        </p:nvGraphicFramePr>
        <p:xfrm>
          <a:off x="3069770" y="3592286"/>
          <a:ext cx="5738328" cy="2537927"/>
        </p:xfrm>
        <a:graphic>
          <a:graphicData uri="http://schemas.openxmlformats.org/drawingml/2006/table">
            <a:tbl>
              <a:tblPr firstRow="1" firstCol="1" bandRow="1">
                <a:tableStyleId>{5C22544A-7EE6-4342-B048-85BDC9FD1C3A}</a:tableStyleId>
              </a:tblPr>
              <a:tblGrid>
                <a:gridCol w="2869164">
                  <a:extLst>
                    <a:ext uri="{9D8B030D-6E8A-4147-A177-3AD203B41FA5}">
                      <a16:colId xmlns:a16="http://schemas.microsoft.com/office/drawing/2014/main" val="537430897"/>
                    </a:ext>
                  </a:extLst>
                </a:gridCol>
                <a:gridCol w="2869164">
                  <a:extLst>
                    <a:ext uri="{9D8B030D-6E8A-4147-A177-3AD203B41FA5}">
                      <a16:colId xmlns:a16="http://schemas.microsoft.com/office/drawing/2014/main" val="1617367582"/>
                    </a:ext>
                  </a:extLst>
                </a:gridCol>
              </a:tblGrid>
              <a:tr h="362942">
                <a:tc>
                  <a:txBody>
                    <a:bodyPr/>
                    <a:lstStyle/>
                    <a:p>
                      <a:pPr>
                        <a:lnSpc>
                          <a:spcPct val="107000"/>
                        </a:lnSpc>
                        <a:spcAft>
                          <a:spcPts val="800"/>
                        </a:spcAft>
                      </a:pPr>
                      <a:r>
                        <a:rPr lang="en-US" sz="2200" b="1"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Image Quality</a:t>
                      </a:r>
                      <a:endParaRPr lang="en-IN" sz="2200" b="1"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200" b="1"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MSE</a:t>
                      </a:r>
                      <a:endParaRPr lang="en-IN" sz="2200" b="1"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128897487"/>
                  </a:ext>
                </a:extLst>
              </a:tr>
              <a:tr h="434997">
                <a:tc>
                  <a:txBody>
                    <a:bodyPr/>
                    <a:lstStyle/>
                    <a:p>
                      <a:pPr>
                        <a:lnSpc>
                          <a:spcPct val="107000"/>
                        </a:lnSpc>
                        <a:spcAft>
                          <a:spcPts val="800"/>
                        </a:spcAft>
                      </a:pPr>
                      <a:r>
                        <a:rPr lang="en-US"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Very poor</a:t>
                      </a:r>
                      <a:endParaRPr lang="en-IN"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100</a:t>
                      </a:r>
                      <a:endParaRPr lang="en-IN"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1673937081"/>
                  </a:ext>
                </a:extLst>
              </a:tr>
              <a:tr h="434997">
                <a:tc>
                  <a:txBody>
                    <a:bodyPr/>
                    <a:lstStyle/>
                    <a:p>
                      <a:pPr>
                        <a:lnSpc>
                          <a:spcPct val="107000"/>
                        </a:lnSpc>
                        <a:spcAft>
                          <a:spcPts val="800"/>
                        </a:spcAft>
                      </a:pPr>
                      <a:r>
                        <a:rPr lang="en-US"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Poor</a:t>
                      </a:r>
                      <a:endParaRPr lang="en-IN"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50</a:t>
                      </a:r>
                      <a:endParaRPr lang="en-IN"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492442549"/>
                  </a:ext>
                </a:extLst>
              </a:tr>
              <a:tr h="434997">
                <a:tc>
                  <a:txBody>
                    <a:bodyPr/>
                    <a:lstStyle/>
                    <a:p>
                      <a:pPr>
                        <a:lnSpc>
                          <a:spcPct val="107000"/>
                        </a:lnSpc>
                        <a:spcAft>
                          <a:spcPts val="800"/>
                        </a:spcAft>
                      </a:pPr>
                      <a:r>
                        <a:rPr lang="en-US"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Fair</a:t>
                      </a:r>
                      <a:endParaRPr lang="en-IN"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25</a:t>
                      </a:r>
                      <a:endParaRPr lang="en-IN"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367942128"/>
                  </a:ext>
                </a:extLst>
              </a:tr>
              <a:tr h="434997">
                <a:tc>
                  <a:txBody>
                    <a:bodyPr/>
                    <a:lstStyle/>
                    <a:p>
                      <a:pPr>
                        <a:lnSpc>
                          <a:spcPct val="107000"/>
                        </a:lnSpc>
                        <a:spcAft>
                          <a:spcPts val="800"/>
                        </a:spcAft>
                      </a:pPr>
                      <a:r>
                        <a:rPr lang="en-US"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Good</a:t>
                      </a:r>
                      <a:endParaRPr lang="en-IN"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12.5</a:t>
                      </a:r>
                      <a:endParaRPr lang="en-IN"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032647271"/>
                  </a:ext>
                </a:extLst>
              </a:tr>
              <a:tr h="434997">
                <a:tc>
                  <a:txBody>
                    <a:bodyPr/>
                    <a:lstStyle/>
                    <a:p>
                      <a:pPr>
                        <a:lnSpc>
                          <a:spcPct val="107000"/>
                        </a:lnSpc>
                        <a:spcAft>
                          <a:spcPts val="800"/>
                        </a:spcAft>
                      </a:pPr>
                      <a:r>
                        <a:rPr lang="en-US"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Excellent</a:t>
                      </a:r>
                      <a:endParaRPr lang="en-IN"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6.25</a:t>
                      </a:r>
                      <a:endParaRPr lang="en-IN"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032173303"/>
                  </a:ext>
                </a:extLst>
              </a:tr>
            </a:tbl>
          </a:graphicData>
        </a:graphic>
      </p:graphicFrame>
    </p:spTree>
    <p:extLst>
      <p:ext uri="{BB962C8B-B14F-4D97-AF65-F5344CB8AC3E}">
        <p14:creationId xmlns:p14="http://schemas.microsoft.com/office/powerpoint/2010/main" val="1348543450"/>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90D2132-2923-D2D2-81ED-57907FF2B4C3}"/>
              </a:ext>
            </a:extLst>
          </p:cNvPr>
          <p:cNvSpPr>
            <a:spLocks noGrp="1"/>
          </p:cNvSpPr>
          <p:nvPr>
            <p:ph type="title"/>
          </p:nvPr>
        </p:nvSpPr>
        <p:spPr>
          <a:xfrm>
            <a:off x="775747" y="187452"/>
            <a:ext cx="10881360" cy="1069848"/>
          </a:xfrm>
        </p:spPr>
        <p:txBody>
          <a:bodyPr/>
          <a:lstStyle/>
          <a:p>
            <a:pPr algn="ctr"/>
            <a:r>
              <a:rPr lang="en-US" dirty="0"/>
              <a:t>Cont’d</a:t>
            </a:r>
            <a:endParaRPr lang="en-IN" dirty="0"/>
          </a:p>
        </p:txBody>
      </p:sp>
      <p:sp>
        <p:nvSpPr>
          <p:cNvPr id="9" name="TextBox 8">
            <a:extLst>
              <a:ext uri="{FF2B5EF4-FFF2-40B4-BE49-F238E27FC236}">
                <a16:creationId xmlns:a16="http://schemas.microsoft.com/office/drawing/2014/main" id="{8D956966-6EF3-7B80-8DCF-AD0CD76D66F6}"/>
              </a:ext>
            </a:extLst>
          </p:cNvPr>
          <p:cNvSpPr txBox="1"/>
          <p:nvPr/>
        </p:nvSpPr>
        <p:spPr>
          <a:xfrm>
            <a:off x="1205889" y="1373516"/>
            <a:ext cx="10338320" cy="3477875"/>
          </a:xfrm>
          <a:prstGeom prst="rect">
            <a:avLst/>
          </a:prstGeom>
          <a:noFill/>
        </p:spPr>
        <p:txBody>
          <a:bodyPr wrap="square">
            <a:spAutoFit/>
          </a:bodyPr>
          <a:lstStyle/>
          <a:p>
            <a:pPr algn="just"/>
            <a:r>
              <a:rPr lang="en-IN" sz="2500" kern="1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IN" sz="2600" kern="100" dirty="0">
                <a:solidFill>
                  <a:schemeClr val="bg1"/>
                </a:solidFill>
                <a:latin typeface="Calibri" panose="020F0502020204030204" pitchFamily="34" charset="0"/>
                <a:ea typeface="Calibri" panose="020F0502020204030204" pitchFamily="34" charset="0"/>
                <a:cs typeface="Calibri" panose="020F0502020204030204" pitchFamily="34" charset="0"/>
              </a:rPr>
              <a:t>PSNR</a:t>
            </a:r>
            <a:r>
              <a:rPr lang="en-IN" sz="26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Value:</a:t>
            </a:r>
          </a:p>
          <a:p>
            <a:pPr algn="just"/>
            <a:r>
              <a:rPr lang="en-IN" sz="2400" kern="1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US" sz="2400" kern="100" dirty="0">
                <a:solidFill>
                  <a:schemeClr val="bg1"/>
                </a:solidFill>
                <a:latin typeface="Calibri" panose="020F0502020204030204" pitchFamily="34" charset="0"/>
                <a:ea typeface="Calibri" panose="020F0502020204030204" pitchFamily="34" charset="0"/>
                <a:cs typeface="Calibri" panose="020F0502020204030204" pitchFamily="34" charset="0"/>
              </a:rPr>
              <a:t>Peak signal-to-noise ratio (PSNR) is a measure of the quality of a reconstructed image. It is calculated as the ratio of the maximum possible signal power to the power of the noise in the reconstructed image. A higher PSNR indicates a better quality image.</a:t>
            </a:r>
          </a:p>
          <a:p>
            <a:pPr algn="just"/>
            <a:r>
              <a:rPr lang="en-US" sz="2400" kern="100" dirty="0">
                <a:solidFill>
                  <a:schemeClr val="bg1"/>
                </a:solidFill>
                <a:latin typeface="Calibri" panose="020F0502020204030204" pitchFamily="34" charset="0"/>
                <a:ea typeface="Calibri" panose="020F0502020204030204" pitchFamily="34" charset="0"/>
                <a:cs typeface="Calibri" panose="020F0502020204030204" pitchFamily="34" charset="0"/>
              </a:rPr>
              <a:t> 	</a:t>
            </a:r>
          </a:p>
          <a:p>
            <a:pPr algn="just"/>
            <a:endParaRPr lang="en-IN" sz="24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a:p>
            <a:pPr algn="just"/>
            <a:r>
              <a:rPr lang="en-IN" sz="2400" dirty="0">
                <a:solidFill>
                  <a:schemeClr val="bg1"/>
                </a:solidFill>
                <a:latin typeface="Calibri" panose="020F0502020204030204" pitchFamily="34" charset="0"/>
                <a:ea typeface="Calibri" panose="020F0502020204030204" pitchFamily="34" charset="0"/>
                <a:cs typeface="Calibri" panose="020F0502020204030204" pitchFamily="34" charset="0"/>
              </a:rPr>
              <a:t> </a:t>
            </a:r>
          </a:p>
          <a:p>
            <a:pPr algn="just"/>
            <a:endParaRPr lang="en-IN" sz="24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2" name="Table 1">
            <a:extLst>
              <a:ext uri="{FF2B5EF4-FFF2-40B4-BE49-F238E27FC236}">
                <a16:creationId xmlns:a16="http://schemas.microsoft.com/office/drawing/2014/main" id="{5D3C85F5-83CE-EF77-BA54-3AD4A4F26D9B}"/>
              </a:ext>
            </a:extLst>
          </p:cNvPr>
          <p:cNvGraphicFramePr>
            <a:graphicFrameLocks noGrp="1"/>
          </p:cNvGraphicFramePr>
          <p:nvPr>
            <p:extLst>
              <p:ext uri="{D42A27DB-BD31-4B8C-83A1-F6EECF244321}">
                <p14:modId xmlns:p14="http://schemas.microsoft.com/office/powerpoint/2010/main" val="2502704365"/>
              </p:ext>
            </p:extLst>
          </p:nvPr>
        </p:nvGraphicFramePr>
        <p:xfrm>
          <a:off x="3181739" y="3564293"/>
          <a:ext cx="5673012" cy="2519268"/>
        </p:xfrm>
        <a:graphic>
          <a:graphicData uri="http://schemas.openxmlformats.org/drawingml/2006/table">
            <a:tbl>
              <a:tblPr firstRow="1" firstCol="1" bandRow="1">
                <a:tableStyleId>{5C22544A-7EE6-4342-B048-85BDC9FD1C3A}</a:tableStyleId>
              </a:tblPr>
              <a:tblGrid>
                <a:gridCol w="2836034">
                  <a:extLst>
                    <a:ext uri="{9D8B030D-6E8A-4147-A177-3AD203B41FA5}">
                      <a16:colId xmlns:a16="http://schemas.microsoft.com/office/drawing/2014/main" val="3769749602"/>
                    </a:ext>
                  </a:extLst>
                </a:gridCol>
                <a:gridCol w="2836978">
                  <a:extLst>
                    <a:ext uri="{9D8B030D-6E8A-4147-A177-3AD203B41FA5}">
                      <a16:colId xmlns:a16="http://schemas.microsoft.com/office/drawing/2014/main" val="1465324672"/>
                    </a:ext>
                  </a:extLst>
                </a:gridCol>
              </a:tblGrid>
              <a:tr h="339348">
                <a:tc>
                  <a:txBody>
                    <a:bodyPr/>
                    <a:lstStyle/>
                    <a:p>
                      <a:pPr>
                        <a:lnSpc>
                          <a:spcPct val="107000"/>
                        </a:lnSpc>
                        <a:spcAft>
                          <a:spcPts val="800"/>
                        </a:spcAft>
                      </a:pPr>
                      <a:r>
                        <a:rPr lang="en-US" sz="2000" kern="100">
                          <a:solidFill>
                            <a:schemeClr val="tx1"/>
                          </a:solidFill>
                          <a:effectLst/>
                          <a:latin typeface="Calibri" panose="020F0502020204030204" pitchFamily="34" charset="0"/>
                          <a:ea typeface="Calibri" panose="020F0502020204030204" pitchFamily="34" charset="0"/>
                          <a:cs typeface="Calibri" panose="020F0502020204030204" pitchFamily="34" charset="0"/>
                        </a:rPr>
                        <a:t>Image Quality</a:t>
                      </a:r>
                      <a:endParaRPr lang="en-IN" sz="2000" kern="10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PSNR (dB)</a:t>
                      </a:r>
                      <a:endParaRPr lang="en-IN" sz="20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928294951"/>
                  </a:ext>
                </a:extLst>
              </a:tr>
              <a:tr h="435984">
                <a:tc>
                  <a:txBody>
                    <a:bodyPr/>
                    <a:lstStyle/>
                    <a:p>
                      <a:pPr>
                        <a:lnSpc>
                          <a:spcPct val="107000"/>
                        </a:lnSpc>
                        <a:spcAft>
                          <a:spcPts val="800"/>
                        </a:spcAft>
                      </a:pPr>
                      <a:r>
                        <a:rPr lang="en-US" sz="2000" b="0" kern="100">
                          <a:solidFill>
                            <a:schemeClr val="tx1"/>
                          </a:solidFill>
                          <a:effectLst/>
                          <a:latin typeface="Calibri" panose="020F0502020204030204" pitchFamily="34" charset="0"/>
                          <a:ea typeface="Calibri" panose="020F0502020204030204" pitchFamily="34" charset="0"/>
                          <a:cs typeface="Calibri" panose="020F0502020204030204" pitchFamily="34" charset="0"/>
                        </a:rPr>
                        <a:t>Very poor</a:t>
                      </a:r>
                      <a:endParaRPr lang="en-IN" sz="2000" b="0" kern="10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20</a:t>
                      </a:r>
                      <a:endParaRPr lang="en-IN"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803888452"/>
                  </a:ext>
                </a:extLst>
              </a:tr>
              <a:tr h="435984">
                <a:tc>
                  <a:txBody>
                    <a:bodyPr/>
                    <a:lstStyle/>
                    <a:p>
                      <a:pPr>
                        <a:lnSpc>
                          <a:spcPct val="107000"/>
                        </a:lnSpc>
                        <a:spcAft>
                          <a:spcPts val="800"/>
                        </a:spcAft>
                      </a:pPr>
                      <a:r>
                        <a:rPr lang="en-US" sz="2000" b="0" kern="100">
                          <a:solidFill>
                            <a:schemeClr val="tx1"/>
                          </a:solidFill>
                          <a:effectLst/>
                          <a:latin typeface="Calibri" panose="020F0502020204030204" pitchFamily="34" charset="0"/>
                          <a:ea typeface="Calibri" panose="020F0502020204030204" pitchFamily="34" charset="0"/>
                          <a:cs typeface="Calibri" panose="020F0502020204030204" pitchFamily="34" charset="0"/>
                        </a:rPr>
                        <a:t>Poor</a:t>
                      </a:r>
                      <a:endParaRPr lang="en-IN" sz="2000" b="0" kern="10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30</a:t>
                      </a:r>
                      <a:endParaRPr lang="en-IN"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4438091"/>
                  </a:ext>
                </a:extLst>
              </a:tr>
              <a:tr h="435984">
                <a:tc>
                  <a:txBody>
                    <a:bodyPr/>
                    <a:lstStyle/>
                    <a:p>
                      <a:pPr>
                        <a:lnSpc>
                          <a:spcPct val="107000"/>
                        </a:lnSpc>
                        <a:spcAft>
                          <a:spcPts val="800"/>
                        </a:spcAft>
                      </a:pPr>
                      <a:r>
                        <a:rPr lang="en-US" sz="2000" b="0" kern="100">
                          <a:solidFill>
                            <a:schemeClr val="tx1"/>
                          </a:solidFill>
                          <a:effectLst/>
                          <a:latin typeface="Calibri" panose="020F0502020204030204" pitchFamily="34" charset="0"/>
                          <a:ea typeface="Calibri" panose="020F0502020204030204" pitchFamily="34" charset="0"/>
                          <a:cs typeface="Calibri" panose="020F0502020204030204" pitchFamily="34" charset="0"/>
                        </a:rPr>
                        <a:t>Fair</a:t>
                      </a:r>
                      <a:endParaRPr lang="en-IN" sz="2000" b="0" kern="10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40</a:t>
                      </a:r>
                      <a:endParaRPr lang="en-IN"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1992008600"/>
                  </a:ext>
                </a:extLst>
              </a:tr>
              <a:tr h="435984">
                <a:tc>
                  <a:txBody>
                    <a:bodyPr/>
                    <a:lstStyle/>
                    <a:p>
                      <a:pPr>
                        <a:lnSpc>
                          <a:spcPct val="107000"/>
                        </a:lnSpc>
                        <a:spcAft>
                          <a:spcPts val="800"/>
                        </a:spcAft>
                      </a:pPr>
                      <a:r>
                        <a:rPr lang="en-US" sz="2000" b="0" kern="100">
                          <a:solidFill>
                            <a:schemeClr val="tx1"/>
                          </a:solidFill>
                          <a:effectLst/>
                          <a:latin typeface="Calibri" panose="020F0502020204030204" pitchFamily="34" charset="0"/>
                          <a:ea typeface="Calibri" panose="020F0502020204030204" pitchFamily="34" charset="0"/>
                          <a:cs typeface="Calibri" panose="020F0502020204030204" pitchFamily="34" charset="0"/>
                        </a:rPr>
                        <a:t>Good</a:t>
                      </a:r>
                      <a:endParaRPr lang="en-IN" sz="2000" b="0" kern="10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50</a:t>
                      </a:r>
                      <a:endParaRPr lang="en-IN"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496409368"/>
                  </a:ext>
                </a:extLst>
              </a:tr>
              <a:tr h="435984">
                <a:tc>
                  <a:txBody>
                    <a:bodyPr/>
                    <a:lstStyle/>
                    <a:p>
                      <a:pPr>
                        <a:lnSpc>
                          <a:spcPct val="107000"/>
                        </a:lnSpc>
                        <a:spcAft>
                          <a:spcPts val="800"/>
                        </a:spcAft>
                      </a:pPr>
                      <a:r>
                        <a:rPr lang="en-US" sz="2000" b="0" kern="100">
                          <a:solidFill>
                            <a:schemeClr val="tx1"/>
                          </a:solidFill>
                          <a:effectLst/>
                          <a:latin typeface="Calibri" panose="020F0502020204030204" pitchFamily="34" charset="0"/>
                          <a:ea typeface="Calibri" panose="020F0502020204030204" pitchFamily="34" charset="0"/>
                          <a:cs typeface="Calibri" panose="020F0502020204030204" pitchFamily="34" charset="0"/>
                        </a:rPr>
                        <a:t>Excellent</a:t>
                      </a:r>
                      <a:endParaRPr lang="en-IN" sz="2000" b="0" kern="10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a:lnSpc>
                          <a:spcPct val="107000"/>
                        </a:lnSpc>
                        <a:spcAft>
                          <a:spcPts val="800"/>
                        </a:spcAft>
                      </a:pPr>
                      <a:r>
                        <a:rPr lang="en-US"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60</a:t>
                      </a:r>
                      <a:endParaRPr lang="en-IN" sz="2000" b="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1375975420"/>
                  </a:ext>
                </a:extLst>
              </a:tr>
            </a:tbl>
          </a:graphicData>
        </a:graphic>
      </p:graphicFrame>
    </p:spTree>
    <p:extLst>
      <p:ext uri="{BB962C8B-B14F-4D97-AF65-F5344CB8AC3E}">
        <p14:creationId xmlns:p14="http://schemas.microsoft.com/office/powerpoint/2010/main" val="1075934821"/>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10B5-D907-A977-7A9C-69F8BEB7BB3F}"/>
              </a:ext>
            </a:extLst>
          </p:cNvPr>
          <p:cNvSpPr>
            <a:spLocks noGrp="1"/>
          </p:cNvSpPr>
          <p:nvPr>
            <p:ph type="title"/>
          </p:nvPr>
        </p:nvSpPr>
        <p:spPr>
          <a:xfrm>
            <a:off x="655320" y="477541"/>
            <a:ext cx="10881360" cy="947450"/>
          </a:xfrm>
        </p:spPr>
        <p:txBody>
          <a:bodyPr/>
          <a:lstStyle/>
          <a:p>
            <a:pPr algn="ctr"/>
            <a:r>
              <a:rPr lang="en-US" dirty="0"/>
              <a:t>Cont’d</a:t>
            </a:r>
          </a:p>
        </p:txBody>
      </p:sp>
      <p:sp>
        <p:nvSpPr>
          <p:cNvPr id="3" name="Subtitle 2">
            <a:extLst>
              <a:ext uri="{FF2B5EF4-FFF2-40B4-BE49-F238E27FC236}">
                <a16:creationId xmlns:a16="http://schemas.microsoft.com/office/drawing/2014/main" id="{C05FF0B8-5B51-7376-0271-8D849CA3F8A8}"/>
              </a:ext>
            </a:extLst>
          </p:cNvPr>
          <p:cNvSpPr>
            <a:spLocks noGrp="1"/>
          </p:cNvSpPr>
          <p:nvPr>
            <p:ph type="subTitle" idx="4294967295"/>
          </p:nvPr>
        </p:nvSpPr>
        <p:spPr>
          <a:xfrm>
            <a:off x="1073021" y="1539551"/>
            <a:ext cx="10577091" cy="4627984"/>
          </a:xfrm>
        </p:spPr>
        <p:txBody>
          <a:bodyPr/>
          <a:lstStyle/>
          <a:p>
            <a:pPr marL="0" indent="0" algn="just">
              <a:buNone/>
            </a:pPr>
            <a:r>
              <a:rPr lang="en-US" sz="2600" dirty="0">
                <a:latin typeface="Calibri" panose="020F0502020204030204" pitchFamily="34" charset="0"/>
                <a:ea typeface="Calibri" panose="020F0502020204030204" pitchFamily="34" charset="0"/>
                <a:cs typeface="Calibri" panose="020F0502020204030204" pitchFamily="34" charset="0"/>
              </a:rPr>
              <a:t>RGB Pixel Value:</a:t>
            </a:r>
          </a:p>
          <a:p>
            <a:pPr algn="just"/>
            <a:r>
              <a:rPr lang="en-US" sz="2400" dirty="0">
                <a:latin typeface="Calibri" panose="020F0502020204030204" pitchFamily="34" charset="0"/>
                <a:ea typeface="Calibri" panose="020F0502020204030204" pitchFamily="34" charset="0"/>
                <a:cs typeface="Calibri" panose="020F0502020204030204" pitchFamily="34" charset="0"/>
              </a:rPr>
              <a:t>The RGB value of a pixel represents the intensity of the red, green, and blue color channels that make up the pixel's color. </a:t>
            </a:r>
          </a:p>
          <a:p>
            <a:pPr algn="just"/>
            <a:r>
              <a:rPr lang="en-US" sz="2400" dirty="0">
                <a:latin typeface="Calibri" panose="020F0502020204030204" pitchFamily="34" charset="0"/>
                <a:ea typeface="Calibri" panose="020F0502020204030204" pitchFamily="34" charset="0"/>
                <a:cs typeface="Calibri" panose="020F0502020204030204" pitchFamily="34" charset="0"/>
              </a:rPr>
              <a:t>Each color channel is typically represented by an 8- bit value ranging from 0 to 255, where 0 represents no intensity (no color) and 255 represents full intensity (maximum color). </a:t>
            </a:r>
          </a:p>
          <a:p>
            <a:pPr algn="just"/>
            <a:r>
              <a:rPr lang="en-US" sz="2400" dirty="0">
                <a:latin typeface="Calibri" panose="020F0502020204030204" pitchFamily="34" charset="0"/>
                <a:ea typeface="Calibri" panose="020F0502020204030204" pitchFamily="34" charset="0"/>
                <a:cs typeface="Calibri" panose="020F0502020204030204" pitchFamily="34" charset="0"/>
              </a:rPr>
              <a:t>In an RGB image, each pixel is composed of three values: the red (R), green (G), and blue (B) color channels. </a:t>
            </a:r>
          </a:p>
          <a:p>
            <a:pPr algn="just"/>
            <a:r>
              <a:rPr lang="en-US" sz="2400" dirty="0">
                <a:latin typeface="Calibri" panose="020F0502020204030204" pitchFamily="34" charset="0"/>
                <a:ea typeface="Calibri" panose="020F0502020204030204" pitchFamily="34" charset="0"/>
                <a:cs typeface="Calibri" panose="020F0502020204030204" pitchFamily="34" charset="0"/>
              </a:rPr>
              <a:t>These values define the contribution of each color channel to the overall color of the pixel. For example, a pixel with an RGB value of (255, 0, 0) represents full intensity red, as the red channel is at its maximum value (255) which is shown in the next slide.</a:t>
            </a:r>
          </a:p>
        </p:txBody>
      </p:sp>
    </p:spTree>
    <p:extLst>
      <p:ext uri="{BB962C8B-B14F-4D97-AF65-F5344CB8AC3E}">
        <p14:creationId xmlns:p14="http://schemas.microsoft.com/office/powerpoint/2010/main" val="3275816331"/>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DBC92A81-C446-D55E-A544-DF4DA0A3A6F0}"/>
              </a:ext>
            </a:extLst>
          </p:cNvPr>
          <p:cNvPicPr>
            <a:picLocks noGrp="1" noChangeAspect="1"/>
          </p:cNvPicPr>
          <p:nvPr>
            <p:ph type="pic" idx="1"/>
          </p:nvPr>
        </p:nvPicPr>
        <p:blipFill>
          <a:blip r:embed="rId2"/>
          <a:srcRect l="12051" r="12051"/>
          <a:stretch/>
        </p:blipFill>
        <p:spPr>
          <a:xfrm>
            <a:off x="944880" y="401908"/>
            <a:ext cx="4704080" cy="2578290"/>
          </a:xfrm>
        </p:spPr>
      </p:pic>
      <p:pic>
        <p:nvPicPr>
          <p:cNvPr id="2" name="Picture Placeholder 12">
            <a:extLst>
              <a:ext uri="{FF2B5EF4-FFF2-40B4-BE49-F238E27FC236}">
                <a16:creationId xmlns:a16="http://schemas.microsoft.com/office/drawing/2014/main" id="{0F38AEB7-654D-0301-C7EA-34180B1ED3B9}"/>
              </a:ext>
            </a:extLst>
          </p:cNvPr>
          <p:cNvPicPr>
            <a:picLocks noChangeAspect="1"/>
          </p:cNvPicPr>
          <p:nvPr/>
        </p:nvPicPr>
        <p:blipFill>
          <a:blip r:embed="rId3"/>
          <a:srcRect l="9113" r="9113"/>
          <a:stretch/>
        </p:blipFill>
        <p:spPr>
          <a:xfrm>
            <a:off x="3738880" y="3591560"/>
            <a:ext cx="5019040" cy="2654491"/>
          </a:xfrm>
          <a:prstGeom prst="rect">
            <a:avLst/>
          </a:prstGeom>
        </p:spPr>
      </p:pic>
      <p:pic>
        <p:nvPicPr>
          <p:cNvPr id="3" name="Picture Placeholder 12">
            <a:extLst>
              <a:ext uri="{FF2B5EF4-FFF2-40B4-BE49-F238E27FC236}">
                <a16:creationId xmlns:a16="http://schemas.microsoft.com/office/drawing/2014/main" id="{C75966AE-5463-176F-4A9F-C46425E6E9C2}"/>
              </a:ext>
            </a:extLst>
          </p:cNvPr>
          <p:cNvPicPr>
            <a:picLocks noChangeAspect="1"/>
          </p:cNvPicPr>
          <p:nvPr/>
        </p:nvPicPr>
        <p:blipFill>
          <a:blip r:embed="rId4"/>
          <a:srcRect l="10642" r="10642"/>
          <a:stretch/>
        </p:blipFill>
        <p:spPr>
          <a:xfrm>
            <a:off x="7254240" y="439230"/>
            <a:ext cx="4399278" cy="2578290"/>
          </a:xfrm>
          <a:prstGeom prst="rect">
            <a:avLst/>
          </a:prstGeom>
        </p:spPr>
      </p:pic>
      <p:sp>
        <p:nvSpPr>
          <p:cNvPr id="5" name="TextBox 4">
            <a:extLst>
              <a:ext uri="{FF2B5EF4-FFF2-40B4-BE49-F238E27FC236}">
                <a16:creationId xmlns:a16="http://schemas.microsoft.com/office/drawing/2014/main" id="{6705EDA9-B8C5-F86B-F00D-2AFAD421F880}"/>
              </a:ext>
            </a:extLst>
          </p:cNvPr>
          <p:cNvSpPr txBox="1"/>
          <p:nvPr/>
        </p:nvSpPr>
        <p:spPr>
          <a:xfrm>
            <a:off x="944880" y="2998112"/>
            <a:ext cx="6096000" cy="400110"/>
          </a:xfrm>
          <a:prstGeom prst="rect">
            <a:avLst/>
          </a:prstGeom>
          <a:noFill/>
        </p:spPr>
        <p:txBody>
          <a:bodyPr wrap="square">
            <a:spAutoFit/>
          </a:bodyPr>
          <a:lstStyle/>
          <a:p>
            <a:pPr algn="just"/>
            <a:r>
              <a:rPr lang="en-US" sz="2000" b="1" dirty="0">
                <a:solidFill>
                  <a:schemeClr val="bg1"/>
                </a:solidFill>
                <a:latin typeface="Calibri" panose="020F0502020204030204" pitchFamily="34" charset="0"/>
                <a:ea typeface="Calibri" panose="020F0502020204030204" pitchFamily="34" charset="0"/>
                <a:cs typeface="Calibri" panose="020F0502020204030204" pitchFamily="34" charset="0"/>
              </a:rPr>
              <a:t>Pixel with RGB value of (255, 0, 0)</a:t>
            </a:r>
            <a:endParaRPr lang="en-IN" sz="2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A4043418-EFF8-565D-FF60-9F3E2F22359F}"/>
              </a:ext>
            </a:extLst>
          </p:cNvPr>
          <p:cNvSpPr txBox="1"/>
          <p:nvPr/>
        </p:nvSpPr>
        <p:spPr>
          <a:xfrm>
            <a:off x="3655112" y="6251076"/>
            <a:ext cx="6096000" cy="461665"/>
          </a:xfrm>
          <a:prstGeom prst="rect">
            <a:avLst/>
          </a:prstGeom>
          <a:noFill/>
        </p:spPr>
        <p:txBody>
          <a:bodyPr wrap="square">
            <a:spAutoFit/>
          </a:bodyPr>
          <a:lstStyle/>
          <a:p>
            <a:pPr algn="just"/>
            <a:r>
              <a:rPr lang="en-US" sz="2400" dirty="0">
                <a:latin typeface="Calibri" panose="020F0502020204030204" pitchFamily="34" charset="0"/>
                <a:ea typeface="Calibri" panose="020F0502020204030204" pitchFamily="34" charset="0"/>
                <a:cs typeface="Calibri" panose="020F0502020204030204" pitchFamily="34" charset="0"/>
              </a:rPr>
              <a:t> </a:t>
            </a:r>
            <a:r>
              <a:rPr lang="en-US" sz="2000" b="1" dirty="0">
                <a:solidFill>
                  <a:schemeClr val="bg1"/>
                </a:solidFill>
                <a:latin typeface="Calibri" panose="020F0502020204030204" pitchFamily="34" charset="0"/>
                <a:ea typeface="Calibri" panose="020F0502020204030204" pitchFamily="34" charset="0"/>
                <a:cs typeface="Calibri" panose="020F0502020204030204" pitchFamily="34" charset="0"/>
              </a:rPr>
              <a:t>Pixel with RGB value of (0,255,0)</a:t>
            </a:r>
            <a:endParaRPr lang="en-IN" sz="2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A692C2B8-739B-A6EE-45F5-FCED6B81BAE7}"/>
              </a:ext>
            </a:extLst>
          </p:cNvPr>
          <p:cNvSpPr txBox="1"/>
          <p:nvPr/>
        </p:nvSpPr>
        <p:spPr>
          <a:xfrm>
            <a:off x="7254240" y="3059668"/>
            <a:ext cx="6096000" cy="400110"/>
          </a:xfrm>
          <a:prstGeom prst="rect">
            <a:avLst/>
          </a:prstGeom>
          <a:noFill/>
        </p:spPr>
        <p:txBody>
          <a:bodyPr wrap="square">
            <a:spAutoFit/>
          </a:bodyPr>
          <a:lstStyle/>
          <a:p>
            <a:pPr algn="just"/>
            <a:r>
              <a:rPr lang="en-US" sz="2000" b="1" dirty="0">
                <a:solidFill>
                  <a:schemeClr val="bg1"/>
                </a:solidFill>
                <a:latin typeface="Calibri" panose="020F0502020204030204" pitchFamily="34" charset="0"/>
                <a:ea typeface="Calibri" panose="020F0502020204030204" pitchFamily="34" charset="0"/>
                <a:cs typeface="Calibri" panose="020F0502020204030204" pitchFamily="34" charset="0"/>
              </a:rPr>
              <a:t>Pixel with RGB value of (0,0,255) </a:t>
            </a:r>
            <a:endParaRPr lang="en-IN" sz="20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0608795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10B5-D907-A977-7A9C-69F8BEB7BB3F}"/>
              </a:ext>
            </a:extLst>
          </p:cNvPr>
          <p:cNvSpPr>
            <a:spLocks noGrp="1"/>
          </p:cNvSpPr>
          <p:nvPr>
            <p:ph type="ctrTitle"/>
          </p:nvPr>
        </p:nvSpPr>
        <p:spPr>
          <a:xfrm>
            <a:off x="2368047" y="2136710"/>
            <a:ext cx="7735824" cy="961052"/>
          </a:xfrm>
        </p:spPr>
        <p:txBody>
          <a:bodyPr/>
          <a:lstStyle/>
          <a:p>
            <a:r>
              <a:rPr lang="en-IN" dirty="0"/>
              <a:t>abstract</a:t>
            </a:r>
            <a:endParaRPr lang="en-US" dirty="0"/>
          </a:p>
        </p:txBody>
      </p:sp>
      <p:sp>
        <p:nvSpPr>
          <p:cNvPr id="3" name="Subtitle 2">
            <a:extLst>
              <a:ext uri="{FF2B5EF4-FFF2-40B4-BE49-F238E27FC236}">
                <a16:creationId xmlns:a16="http://schemas.microsoft.com/office/drawing/2014/main" id="{C05FF0B8-5B51-7376-0271-8D849CA3F8A8}"/>
              </a:ext>
            </a:extLst>
          </p:cNvPr>
          <p:cNvSpPr>
            <a:spLocks noGrp="1"/>
          </p:cNvSpPr>
          <p:nvPr>
            <p:ph type="subTitle" idx="1"/>
          </p:nvPr>
        </p:nvSpPr>
        <p:spPr>
          <a:xfrm>
            <a:off x="2116120" y="3429000"/>
            <a:ext cx="8436801" cy="2579914"/>
          </a:xfrm>
        </p:spPr>
        <p:txBody>
          <a:bodyPr/>
          <a:lstStyle/>
          <a:p>
            <a:pPr algn="just"/>
            <a:r>
              <a:rPr lang="en-US" sz="2400" dirty="0">
                <a:latin typeface="Calibri" panose="020F0502020204030204" pitchFamily="34" charset="0"/>
                <a:ea typeface="Calibri" panose="020F0502020204030204" pitchFamily="34" charset="0"/>
                <a:cs typeface="Calibri" panose="020F0502020204030204" pitchFamily="34" charset="0"/>
              </a:rPr>
              <a:t>The main objective of this project is to hide the secret message inside the image using Least Significant Bit (LSB) technique and provide security for the hidden message using Advanced Encryption Standard (AES) Algorithm. Additionally the for transferring the key the Diffie Hellman’s key exchange technique is used to share the key to the receiver securely.</a:t>
            </a:r>
          </a:p>
        </p:txBody>
      </p:sp>
    </p:spTree>
    <p:extLst>
      <p:ext uri="{BB962C8B-B14F-4D97-AF65-F5344CB8AC3E}">
        <p14:creationId xmlns:p14="http://schemas.microsoft.com/office/powerpoint/2010/main" val="995384049"/>
      </p:ext>
    </p:extLst>
  </p:cSld>
  <p:clrMapOvr>
    <a:masterClrMapping/>
  </p:clrMapOvr>
  <mc:AlternateContent xmlns:mc="http://schemas.openxmlformats.org/markup-compatibility/2006">
    <mc:Choice xmlns:p15="http://schemas.microsoft.com/office/powerpoint/2012/main" Requires="p15">
      <p:transition spd="slow">
        <p15:prstTrans prst="curtains"/>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BFB7136-49C1-E9D7-04F2-1BACA214AA61}"/>
              </a:ext>
            </a:extLst>
          </p:cNvPr>
          <p:cNvSpPr>
            <a:spLocks noGrp="1"/>
          </p:cNvSpPr>
          <p:nvPr>
            <p:ph type="title"/>
          </p:nvPr>
        </p:nvSpPr>
        <p:spPr>
          <a:xfrm>
            <a:off x="942389" y="673483"/>
            <a:ext cx="11140751" cy="1069848"/>
          </a:xfrm>
        </p:spPr>
        <p:txBody>
          <a:bodyPr/>
          <a:lstStyle/>
          <a:p>
            <a:r>
              <a:rPr lang="en-IN" dirty="0"/>
              <a:t>Experimental results</a:t>
            </a:r>
          </a:p>
        </p:txBody>
      </p:sp>
      <p:pic>
        <p:nvPicPr>
          <p:cNvPr id="7" name="Content Placeholder 6">
            <a:extLst>
              <a:ext uri="{FF2B5EF4-FFF2-40B4-BE49-F238E27FC236}">
                <a16:creationId xmlns:a16="http://schemas.microsoft.com/office/drawing/2014/main" id="{F36D5A1B-6F08-BECC-D32F-B5537B50D7BF}"/>
              </a:ext>
            </a:extLst>
          </p:cNvPr>
          <p:cNvPicPr>
            <a:picLocks noGrp="1" noChangeAspect="1"/>
          </p:cNvPicPr>
          <p:nvPr>
            <p:ph idx="1"/>
          </p:nvPr>
        </p:nvPicPr>
        <p:blipFill>
          <a:blip r:embed="rId2"/>
          <a:stretch>
            <a:fillRect/>
          </a:stretch>
        </p:blipFill>
        <p:spPr>
          <a:xfrm>
            <a:off x="2318655" y="2134769"/>
            <a:ext cx="7605192" cy="2845652"/>
          </a:xfrm>
        </p:spPr>
      </p:pic>
      <p:sp>
        <p:nvSpPr>
          <p:cNvPr id="5" name="TextBox 4">
            <a:extLst>
              <a:ext uri="{FF2B5EF4-FFF2-40B4-BE49-F238E27FC236}">
                <a16:creationId xmlns:a16="http://schemas.microsoft.com/office/drawing/2014/main" id="{756C00A8-E5D1-2A43-F01B-128988E6DA31}"/>
              </a:ext>
            </a:extLst>
          </p:cNvPr>
          <p:cNvSpPr txBox="1"/>
          <p:nvPr/>
        </p:nvSpPr>
        <p:spPr>
          <a:xfrm>
            <a:off x="2104049" y="5185248"/>
            <a:ext cx="8388221" cy="523220"/>
          </a:xfrm>
          <a:prstGeom prst="rect">
            <a:avLst/>
          </a:prstGeom>
          <a:noFill/>
        </p:spPr>
        <p:txBody>
          <a:bodyPr wrap="square">
            <a:spAutoFit/>
          </a:bodyPr>
          <a:lstStyle/>
          <a:p>
            <a:pPr algn="ctr"/>
            <a:r>
              <a:rPr lang="en-IN" sz="2800" b="1" dirty="0">
                <a:solidFill>
                  <a:schemeClr val="bg1"/>
                </a:solidFill>
                <a:latin typeface="Calibri" panose="020F0502020204030204" pitchFamily="34" charset="0"/>
                <a:ea typeface="Calibri" panose="020F0502020204030204" pitchFamily="34" charset="0"/>
                <a:cs typeface="Calibri" panose="020F0502020204030204" pitchFamily="34" charset="0"/>
              </a:rPr>
              <a:t>User interface of the project.</a:t>
            </a:r>
          </a:p>
        </p:txBody>
      </p:sp>
    </p:spTree>
    <p:extLst>
      <p:ext uri="{BB962C8B-B14F-4D97-AF65-F5344CB8AC3E}">
        <p14:creationId xmlns:p14="http://schemas.microsoft.com/office/powerpoint/2010/main" val="130254281"/>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F36D5A1B-6F08-BECC-D32F-B5537B50D7BF}"/>
              </a:ext>
            </a:extLst>
          </p:cNvPr>
          <p:cNvPicPr>
            <a:picLocks noGrp="1" noChangeAspect="1"/>
          </p:cNvPicPr>
          <p:nvPr>
            <p:ph idx="1"/>
          </p:nvPr>
        </p:nvPicPr>
        <p:blipFill>
          <a:blip r:embed="rId2"/>
          <a:srcRect/>
          <a:stretch/>
        </p:blipFill>
        <p:spPr>
          <a:xfrm>
            <a:off x="2413463" y="1609532"/>
            <a:ext cx="7522083" cy="3018452"/>
          </a:xfrm>
        </p:spPr>
      </p:pic>
      <p:sp>
        <p:nvSpPr>
          <p:cNvPr id="5" name="TextBox 4">
            <a:extLst>
              <a:ext uri="{FF2B5EF4-FFF2-40B4-BE49-F238E27FC236}">
                <a16:creationId xmlns:a16="http://schemas.microsoft.com/office/drawing/2014/main" id="{154BD4B0-F193-79AF-A617-00C4959CF00D}"/>
              </a:ext>
            </a:extLst>
          </p:cNvPr>
          <p:cNvSpPr txBox="1"/>
          <p:nvPr/>
        </p:nvSpPr>
        <p:spPr>
          <a:xfrm>
            <a:off x="1980393" y="4917784"/>
            <a:ext cx="8388221" cy="461665"/>
          </a:xfrm>
          <a:prstGeom prst="rect">
            <a:avLst/>
          </a:prstGeom>
          <a:noFill/>
        </p:spPr>
        <p:txBody>
          <a:bodyPr wrap="square">
            <a:spAutoFit/>
          </a:bodyPr>
          <a:lstStyle/>
          <a:p>
            <a:pPr algn="ctr"/>
            <a:r>
              <a:rPr lang="en-IN" sz="2400" b="1" dirty="0">
                <a:solidFill>
                  <a:schemeClr val="bg1"/>
                </a:solidFill>
                <a:latin typeface="Calibri" panose="020F0502020204030204" pitchFamily="34" charset="0"/>
                <a:ea typeface="Calibri" panose="020F0502020204030204" pitchFamily="34" charset="0"/>
                <a:cs typeface="Calibri" panose="020F0502020204030204" pitchFamily="34" charset="0"/>
              </a:rPr>
              <a:t>After the message is encoded in the cover image.</a:t>
            </a:r>
          </a:p>
        </p:txBody>
      </p:sp>
    </p:spTree>
    <p:extLst>
      <p:ext uri="{BB962C8B-B14F-4D97-AF65-F5344CB8AC3E}">
        <p14:creationId xmlns:p14="http://schemas.microsoft.com/office/powerpoint/2010/main" val="164814358"/>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EE55879A-170D-1E80-30B0-FBEF1F3106B6}"/>
              </a:ext>
            </a:extLst>
          </p:cNvPr>
          <p:cNvPicPr>
            <a:picLocks noGrp="1" noChangeAspect="1"/>
          </p:cNvPicPr>
          <p:nvPr>
            <p:ph idx="1"/>
          </p:nvPr>
        </p:nvPicPr>
        <p:blipFill>
          <a:blip r:embed="rId2"/>
          <a:stretch>
            <a:fillRect/>
          </a:stretch>
        </p:blipFill>
        <p:spPr>
          <a:xfrm>
            <a:off x="2336213" y="1572797"/>
            <a:ext cx="7683501" cy="3008536"/>
          </a:xfrm>
        </p:spPr>
      </p:pic>
      <p:sp>
        <p:nvSpPr>
          <p:cNvPr id="2" name="TextBox 1">
            <a:extLst>
              <a:ext uri="{FF2B5EF4-FFF2-40B4-BE49-F238E27FC236}">
                <a16:creationId xmlns:a16="http://schemas.microsoft.com/office/drawing/2014/main" id="{744E9A82-4958-BC5A-FF67-46D36D71C10F}"/>
              </a:ext>
            </a:extLst>
          </p:cNvPr>
          <p:cNvSpPr txBox="1"/>
          <p:nvPr/>
        </p:nvSpPr>
        <p:spPr>
          <a:xfrm>
            <a:off x="2336213" y="4823538"/>
            <a:ext cx="8388221" cy="461665"/>
          </a:xfrm>
          <a:prstGeom prst="rect">
            <a:avLst/>
          </a:prstGeom>
          <a:noFill/>
        </p:spPr>
        <p:txBody>
          <a:bodyPr wrap="square">
            <a:spAutoFit/>
          </a:bodyPr>
          <a:lstStyle/>
          <a:p>
            <a:pPr algn="ctr"/>
            <a:r>
              <a:rPr lang="en-IN" sz="2400" b="1" dirty="0">
                <a:solidFill>
                  <a:schemeClr val="bg1"/>
                </a:solidFill>
                <a:latin typeface="Calibri" panose="020F0502020204030204" pitchFamily="34" charset="0"/>
                <a:ea typeface="Calibri" panose="020F0502020204030204" pitchFamily="34" charset="0"/>
                <a:cs typeface="Calibri" panose="020F0502020204030204" pitchFamily="34" charset="0"/>
              </a:rPr>
              <a:t>After the message is decoded.</a:t>
            </a:r>
          </a:p>
        </p:txBody>
      </p:sp>
    </p:spTree>
    <p:extLst>
      <p:ext uri="{BB962C8B-B14F-4D97-AF65-F5344CB8AC3E}">
        <p14:creationId xmlns:p14="http://schemas.microsoft.com/office/powerpoint/2010/main" val="838049448"/>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69B2640-44EA-7282-4DCD-F0CFA4A28D9A}"/>
              </a:ext>
            </a:extLst>
          </p:cNvPr>
          <p:cNvSpPr>
            <a:spLocks noGrp="1"/>
          </p:cNvSpPr>
          <p:nvPr>
            <p:ph type="title"/>
          </p:nvPr>
        </p:nvSpPr>
        <p:spPr/>
        <p:txBody>
          <a:bodyPr/>
          <a:lstStyle/>
          <a:p>
            <a:r>
              <a:rPr lang="en-IN" dirty="0"/>
              <a:t>applications</a:t>
            </a:r>
          </a:p>
        </p:txBody>
      </p:sp>
      <p:sp>
        <p:nvSpPr>
          <p:cNvPr id="5" name="Content Placeholder 4">
            <a:extLst>
              <a:ext uri="{FF2B5EF4-FFF2-40B4-BE49-F238E27FC236}">
                <a16:creationId xmlns:a16="http://schemas.microsoft.com/office/drawing/2014/main" id="{4869B591-5B35-3C17-F26C-73A812C1FFBF}"/>
              </a:ext>
            </a:extLst>
          </p:cNvPr>
          <p:cNvSpPr>
            <a:spLocks noGrp="1"/>
          </p:cNvSpPr>
          <p:nvPr>
            <p:ph idx="1"/>
          </p:nvPr>
        </p:nvSpPr>
        <p:spPr/>
        <p:txBody>
          <a:bodyPr/>
          <a:lstStyle/>
          <a:p>
            <a:pPr>
              <a:buFont typeface="Wingdings" panose="05000000000000000000" pitchFamily="2" charset="2"/>
              <a:buChar char="Ø"/>
            </a:pPr>
            <a:r>
              <a:rPr lang="en-IN" b="0" i="0" dirty="0">
                <a:effectLst/>
                <a:latin typeface="Calibri" panose="020F0502020204030204" pitchFamily="34" charset="0"/>
                <a:ea typeface="Calibri" panose="020F0502020204030204" pitchFamily="34" charset="0"/>
                <a:cs typeface="Calibri" panose="020F0502020204030204" pitchFamily="34" charset="0"/>
              </a:rPr>
              <a:t>Military applications.</a:t>
            </a:r>
            <a:endParaRPr lang="en-IN" dirty="0">
              <a:latin typeface="Calibri" panose="020F0502020204030204" pitchFamily="34" charset="0"/>
              <a:ea typeface="Calibri" panose="020F0502020204030204" pitchFamily="34" charset="0"/>
              <a:cs typeface="Calibri" panose="020F0502020204030204" pitchFamily="34" charset="0"/>
            </a:endParaRPr>
          </a:p>
          <a:p>
            <a:pPr>
              <a:buFont typeface="Wingdings" panose="05000000000000000000" pitchFamily="2" charset="2"/>
              <a:buChar char="Ø"/>
            </a:pPr>
            <a:r>
              <a:rPr lang="en-IN" b="0" i="0" dirty="0">
                <a:effectLst/>
                <a:latin typeface="Calibri" panose="020F0502020204030204" pitchFamily="34" charset="0"/>
                <a:ea typeface="Calibri" panose="020F0502020204030204" pitchFamily="34" charset="0"/>
                <a:cs typeface="Calibri" panose="020F0502020204030204" pitchFamily="34" charset="0"/>
              </a:rPr>
              <a:t>Secure communication.</a:t>
            </a:r>
          </a:p>
          <a:p>
            <a:pPr>
              <a:buFont typeface="Wingdings" panose="05000000000000000000" pitchFamily="2" charset="2"/>
              <a:buChar char="Ø"/>
            </a:pPr>
            <a:r>
              <a:rPr lang="en-IN" b="0" i="0" dirty="0">
                <a:effectLst/>
                <a:latin typeface="Calibri" panose="020F0502020204030204" pitchFamily="34" charset="0"/>
                <a:ea typeface="Calibri" panose="020F0502020204030204" pitchFamily="34" charset="0"/>
                <a:cs typeface="Calibri" panose="020F0502020204030204" pitchFamily="34" charset="0"/>
              </a:rPr>
              <a:t>Quality control.</a:t>
            </a:r>
            <a:endParaRPr lang="en-IN" dirty="0">
              <a:latin typeface="Calibri" panose="020F0502020204030204" pitchFamily="34" charset="0"/>
              <a:ea typeface="Calibri" panose="020F0502020204030204" pitchFamily="34" charset="0"/>
              <a:cs typeface="Calibri" panose="020F0502020204030204" pitchFamily="34" charset="0"/>
            </a:endParaRPr>
          </a:p>
          <a:p>
            <a:pPr>
              <a:buFont typeface="Wingdings" panose="05000000000000000000" pitchFamily="2" charset="2"/>
              <a:buChar char="Ø"/>
            </a:pPr>
            <a:r>
              <a:rPr lang="en-IN" b="0" i="0" dirty="0">
                <a:effectLst/>
                <a:latin typeface="Calibri" panose="020F0502020204030204" pitchFamily="34" charset="0"/>
                <a:ea typeface="Calibri" panose="020F0502020204030204" pitchFamily="34" charset="0"/>
                <a:cs typeface="Calibri" panose="020F0502020204030204" pitchFamily="34" charset="0"/>
              </a:rPr>
              <a:t>Copyright protection.</a:t>
            </a:r>
          </a:p>
        </p:txBody>
      </p:sp>
    </p:spTree>
    <p:extLst>
      <p:ext uri="{BB962C8B-B14F-4D97-AF65-F5344CB8AC3E}">
        <p14:creationId xmlns:p14="http://schemas.microsoft.com/office/powerpoint/2010/main" val="567135077"/>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1D9EA69-D21F-3AC9-0EB8-ACA18FA4120D}"/>
              </a:ext>
            </a:extLst>
          </p:cNvPr>
          <p:cNvSpPr>
            <a:spLocks noGrp="1"/>
          </p:cNvSpPr>
          <p:nvPr>
            <p:ph type="title"/>
          </p:nvPr>
        </p:nvSpPr>
        <p:spPr>
          <a:xfrm>
            <a:off x="752421" y="1229697"/>
            <a:ext cx="4867135" cy="868198"/>
          </a:xfrm>
        </p:spPr>
        <p:txBody>
          <a:bodyPr/>
          <a:lstStyle/>
          <a:p>
            <a:r>
              <a:rPr lang="en-IN" dirty="0"/>
              <a:t>ADVANTAGES</a:t>
            </a:r>
          </a:p>
        </p:txBody>
      </p:sp>
      <p:sp>
        <p:nvSpPr>
          <p:cNvPr id="5" name="Content Placeholder 4">
            <a:extLst>
              <a:ext uri="{FF2B5EF4-FFF2-40B4-BE49-F238E27FC236}">
                <a16:creationId xmlns:a16="http://schemas.microsoft.com/office/drawing/2014/main" id="{84587C31-771F-B017-8CE2-A4F7660B9890}"/>
              </a:ext>
            </a:extLst>
          </p:cNvPr>
          <p:cNvSpPr>
            <a:spLocks noGrp="1"/>
          </p:cNvSpPr>
          <p:nvPr>
            <p:ph idx="1"/>
          </p:nvPr>
        </p:nvSpPr>
        <p:spPr>
          <a:xfrm>
            <a:off x="752421" y="2278162"/>
            <a:ext cx="5265824" cy="3282696"/>
          </a:xfrm>
        </p:spPr>
        <p:txBody>
          <a:bodyPr/>
          <a:lstStyle/>
          <a:p>
            <a:pPr algn="just">
              <a:buFont typeface="Wingdings" panose="05000000000000000000" pitchFamily="2" charset="2"/>
              <a:buChar char="v"/>
            </a:pPr>
            <a:r>
              <a:rPr lang="en-IN" sz="2000" dirty="0">
                <a:latin typeface="Calibri" panose="020F0502020204030204" pitchFamily="34" charset="0"/>
                <a:ea typeface="Calibri" panose="020F0502020204030204" pitchFamily="34" charset="0"/>
                <a:cs typeface="Calibri" panose="020F0502020204030204" pitchFamily="34" charset="0"/>
              </a:rPr>
              <a:t>Secure transfer of data.</a:t>
            </a:r>
          </a:p>
          <a:p>
            <a:pPr algn="just">
              <a:buFont typeface="Wingdings" panose="05000000000000000000" pitchFamily="2" charset="2"/>
              <a:buChar char="v"/>
            </a:pPr>
            <a:r>
              <a:rPr lang="en-IN" sz="2000" dirty="0">
                <a:latin typeface="Calibri" panose="020F0502020204030204" pitchFamily="34" charset="0"/>
                <a:ea typeface="Calibri" panose="020F0502020204030204" pitchFamily="34" charset="0"/>
                <a:cs typeface="Calibri" panose="020F0502020204030204" pitchFamily="34" charset="0"/>
              </a:rPr>
              <a:t>Negligible chance of decoding when caught.</a:t>
            </a:r>
          </a:p>
          <a:p>
            <a:pPr algn="just">
              <a:buFont typeface="Wingdings" panose="05000000000000000000" pitchFamily="2" charset="2"/>
              <a:buChar char="v"/>
            </a:pPr>
            <a:r>
              <a:rPr lang="en-IN" sz="2000" dirty="0">
                <a:latin typeface="Calibri" panose="020F0502020204030204" pitchFamily="34" charset="0"/>
                <a:ea typeface="Calibri" panose="020F0502020204030204" pitchFamily="34" charset="0"/>
                <a:cs typeface="Calibri" panose="020F0502020204030204" pitchFamily="34" charset="0"/>
              </a:rPr>
              <a:t>Permanent and consistent.</a:t>
            </a:r>
          </a:p>
          <a:p>
            <a:pPr algn="just">
              <a:buFont typeface="Wingdings" panose="05000000000000000000" pitchFamily="2" charset="2"/>
              <a:buChar char="v"/>
            </a:pPr>
            <a:r>
              <a:rPr lang="en-IN" sz="2000" dirty="0">
                <a:latin typeface="Calibri" panose="020F0502020204030204" pitchFamily="34" charset="0"/>
                <a:ea typeface="Calibri" panose="020F0502020204030204" pitchFamily="34" charset="0"/>
                <a:cs typeface="Calibri" panose="020F0502020204030204" pitchFamily="34" charset="0"/>
              </a:rPr>
              <a:t>Compatibility.</a:t>
            </a:r>
          </a:p>
          <a:p>
            <a:pPr algn="just">
              <a:buFont typeface="Wingdings" panose="05000000000000000000" pitchFamily="2" charset="2"/>
              <a:buChar char="v"/>
            </a:pPr>
            <a:endParaRPr lang="en-IN" sz="2000" dirty="0">
              <a:latin typeface="Calibri" panose="020F0502020204030204" pitchFamily="34" charset="0"/>
              <a:ea typeface="Calibri" panose="020F0502020204030204" pitchFamily="34" charset="0"/>
              <a:cs typeface="Calibri" panose="020F0502020204030204" pitchFamily="34" charset="0"/>
            </a:endParaRPr>
          </a:p>
        </p:txBody>
      </p:sp>
      <p:sp>
        <p:nvSpPr>
          <p:cNvPr id="2" name="Title 3">
            <a:extLst>
              <a:ext uri="{FF2B5EF4-FFF2-40B4-BE49-F238E27FC236}">
                <a16:creationId xmlns:a16="http://schemas.microsoft.com/office/drawing/2014/main" id="{52C9C49E-5D7E-BE60-4506-FE8452FAABC7}"/>
              </a:ext>
            </a:extLst>
          </p:cNvPr>
          <p:cNvSpPr txBox="1">
            <a:spLocks/>
          </p:cNvSpPr>
          <p:nvPr/>
        </p:nvSpPr>
        <p:spPr>
          <a:xfrm>
            <a:off x="6770666" y="1315421"/>
            <a:ext cx="5116340" cy="78247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a:lstStyle>
          <a:p>
            <a:r>
              <a:rPr lang="en-IN" dirty="0"/>
              <a:t>DISADVANTAGES</a:t>
            </a:r>
          </a:p>
        </p:txBody>
      </p:sp>
      <p:sp>
        <p:nvSpPr>
          <p:cNvPr id="3" name="Content Placeholder 4">
            <a:extLst>
              <a:ext uri="{FF2B5EF4-FFF2-40B4-BE49-F238E27FC236}">
                <a16:creationId xmlns:a16="http://schemas.microsoft.com/office/drawing/2014/main" id="{F493E03D-415B-63BF-3A0B-97A128908B5D}"/>
              </a:ext>
            </a:extLst>
          </p:cNvPr>
          <p:cNvSpPr txBox="1">
            <a:spLocks/>
          </p:cNvSpPr>
          <p:nvPr/>
        </p:nvSpPr>
        <p:spPr>
          <a:xfrm>
            <a:off x="6770666" y="2278162"/>
            <a:ext cx="4687575" cy="2497342"/>
          </a:xfrm>
          <a:prstGeom prst="rect">
            <a:avLst/>
          </a:prstGeom>
        </p:spPr>
        <p:txBody>
          <a:bodyPr vert="horz" lIns="91440" tIns="45720" rIns="91440" bIns="45720" rtlCol="0">
            <a:noAutofit/>
          </a:bodyPr>
          <a:lstStyle>
            <a:lvl1pPr marL="347472" indent="-347472" algn="l" defTabSz="914400" rtl="0" eaLnBrk="1" latinLnBrk="0" hangingPunct="1">
              <a:lnSpc>
                <a:spcPct val="150000"/>
              </a:lnSpc>
              <a:spcBef>
                <a:spcPts val="10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6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6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anose="05000000000000000000" pitchFamily="2" charset="2"/>
              <a:buChar char="v"/>
            </a:pPr>
            <a:r>
              <a:rPr lang="en-IN" sz="2000" dirty="0">
                <a:latin typeface="Calibri" panose="020F0502020204030204" pitchFamily="34" charset="0"/>
                <a:ea typeface="Calibri" panose="020F0502020204030204" pitchFamily="34" charset="0"/>
                <a:cs typeface="Calibri" panose="020F0502020204030204" pitchFamily="34" charset="0"/>
              </a:rPr>
              <a:t>Vulnerability to statistical analysis.</a:t>
            </a:r>
          </a:p>
          <a:p>
            <a:pPr algn="just">
              <a:buFont typeface="Wingdings" panose="05000000000000000000" pitchFamily="2" charset="2"/>
              <a:buChar char="v"/>
            </a:pPr>
            <a:r>
              <a:rPr lang="en-IN" sz="2000" dirty="0">
                <a:latin typeface="Calibri" panose="020F0502020204030204" pitchFamily="34" charset="0"/>
                <a:ea typeface="Calibri" panose="020F0502020204030204" pitchFamily="34" charset="0"/>
                <a:cs typeface="Calibri" panose="020F0502020204030204" pitchFamily="34" charset="0"/>
              </a:rPr>
              <a:t>Limited embedding capacity.</a:t>
            </a:r>
          </a:p>
          <a:p>
            <a:pPr algn="just">
              <a:buFont typeface="Wingdings" panose="05000000000000000000" pitchFamily="2" charset="2"/>
              <a:buChar char="v"/>
            </a:pPr>
            <a:r>
              <a:rPr lang="en-IN" sz="2000" dirty="0">
                <a:latin typeface="Calibri" panose="020F0502020204030204" pitchFamily="34" charset="0"/>
                <a:ea typeface="Calibri" panose="020F0502020204030204" pitchFamily="34" charset="0"/>
                <a:cs typeface="Calibri" panose="020F0502020204030204" pitchFamily="34" charset="0"/>
              </a:rPr>
              <a:t>Chances to misuse.</a:t>
            </a:r>
          </a:p>
        </p:txBody>
      </p:sp>
    </p:spTree>
    <p:extLst>
      <p:ext uri="{BB962C8B-B14F-4D97-AF65-F5344CB8AC3E}">
        <p14:creationId xmlns:p14="http://schemas.microsoft.com/office/powerpoint/2010/main" val="1056145416"/>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AAE31-E9C1-A84A-BD19-956F26D77860}"/>
              </a:ext>
            </a:extLst>
          </p:cNvPr>
          <p:cNvSpPr>
            <a:spLocks noGrp="1"/>
          </p:cNvSpPr>
          <p:nvPr>
            <p:ph type="ctrTitle"/>
          </p:nvPr>
        </p:nvSpPr>
        <p:spPr>
          <a:xfrm>
            <a:off x="2117955" y="1730641"/>
            <a:ext cx="7763256" cy="830611"/>
          </a:xfrm>
        </p:spPr>
        <p:txBody>
          <a:bodyPr/>
          <a:lstStyle/>
          <a:p>
            <a:r>
              <a:rPr lang="en-US" dirty="0"/>
              <a:t>conclusion</a:t>
            </a:r>
            <a:endParaRPr lang="en-IN" dirty="0"/>
          </a:p>
        </p:txBody>
      </p:sp>
      <p:sp>
        <p:nvSpPr>
          <p:cNvPr id="4" name="Subtitle 2">
            <a:extLst>
              <a:ext uri="{FF2B5EF4-FFF2-40B4-BE49-F238E27FC236}">
                <a16:creationId xmlns:a16="http://schemas.microsoft.com/office/drawing/2014/main" id="{6CF244AB-2280-899C-5965-F8CFFF0C205E}"/>
              </a:ext>
            </a:extLst>
          </p:cNvPr>
          <p:cNvSpPr>
            <a:spLocks noGrp="1"/>
          </p:cNvSpPr>
          <p:nvPr>
            <p:ph type="subTitle" idx="1"/>
          </p:nvPr>
        </p:nvSpPr>
        <p:spPr>
          <a:xfrm>
            <a:off x="447869" y="2701212"/>
            <a:ext cx="11430000" cy="2206689"/>
          </a:xfrm>
        </p:spPr>
        <p:txBody>
          <a:bodyPr/>
          <a:lstStyle/>
          <a:p>
            <a:pPr algn="just"/>
            <a:r>
              <a:rPr lang="en-US" sz="2400" dirty="0">
                <a:latin typeface="Calibri" panose="020F0502020204030204" pitchFamily="34" charset="0"/>
                <a:ea typeface="Calibri" panose="020F0502020204030204" pitchFamily="34" charset="0"/>
                <a:cs typeface="Calibri" panose="020F0502020204030204" pitchFamily="34" charset="0"/>
              </a:rPr>
              <a:t>In this work, we used LSB technique in order to hide the secret data. Further in order to protect the data AES algorithm is applied with the maximum key length of 256 bit. Image steganography is implemented in Visual Studio Code software using Python. Images of size 256 X 256 are used. Using the above two algorithms, we have hidden the text inside the cover image and is also successful in retrieving back the hidden data, and the RGB values of each pixel in an image is extracted successfully and it is saved for the later verification. Diffie–Hellman key exchange (DHKE) gives double layer security to the project  </a:t>
            </a:r>
          </a:p>
        </p:txBody>
      </p:sp>
    </p:spTree>
    <p:extLst>
      <p:ext uri="{BB962C8B-B14F-4D97-AF65-F5344CB8AC3E}">
        <p14:creationId xmlns:p14="http://schemas.microsoft.com/office/powerpoint/2010/main" val="2208876712"/>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5BC92-868A-26B2-CBC0-C9D94E65F1A4}"/>
              </a:ext>
            </a:extLst>
          </p:cNvPr>
          <p:cNvSpPr>
            <a:spLocks noGrp="1"/>
          </p:cNvSpPr>
          <p:nvPr>
            <p:ph type="ctrTitle"/>
          </p:nvPr>
        </p:nvSpPr>
        <p:spPr>
          <a:xfrm>
            <a:off x="2294956" y="2690347"/>
            <a:ext cx="7735824" cy="634482"/>
          </a:xfrm>
        </p:spPr>
        <p:txBody>
          <a:bodyPr/>
          <a:lstStyle/>
          <a:p>
            <a:r>
              <a:rPr lang="en-US" dirty="0">
                <a:ln w="28575">
                  <a:noFill/>
                  <a:prstDash val="solid"/>
                </a:ln>
                <a:latin typeface="Tw Cen MT" panose="020B0602020104020603" pitchFamily="34" charset="77"/>
                <a:ea typeface="Verdana" panose="020B0604030504040204" pitchFamily="34" charset="0"/>
              </a:rPr>
              <a:t>Future work</a:t>
            </a:r>
            <a:endParaRPr lang="en-US" dirty="0"/>
          </a:p>
        </p:txBody>
      </p:sp>
      <p:sp>
        <p:nvSpPr>
          <p:cNvPr id="3" name="Subtitle 2">
            <a:extLst>
              <a:ext uri="{FF2B5EF4-FFF2-40B4-BE49-F238E27FC236}">
                <a16:creationId xmlns:a16="http://schemas.microsoft.com/office/drawing/2014/main" id="{6F9C1627-7A56-025E-482D-E2AB014EDF92}"/>
              </a:ext>
            </a:extLst>
          </p:cNvPr>
          <p:cNvSpPr>
            <a:spLocks noGrp="1"/>
          </p:cNvSpPr>
          <p:nvPr>
            <p:ph type="subTitle" idx="1"/>
          </p:nvPr>
        </p:nvSpPr>
        <p:spPr>
          <a:xfrm>
            <a:off x="1707501" y="3533171"/>
            <a:ext cx="8910735" cy="1869253"/>
          </a:xfrm>
        </p:spPr>
        <p:txBody>
          <a:bodyPr/>
          <a:lstStyle/>
          <a:p>
            <a:pPr marL="285750" indent="-285750" algn="just">
              <a:buFont typeface="Wingdings" panose="05000000000000000000" pitchFamily="2" charset="2"/>
              <a:buChar char="ü"/>
            </a:pPr>
            <a:r>
              <a:rPr lang="en-US" sz="2400" dirty="0">
                <a:latin typeface="Calibri" panose="020F0502020204030204" pitchFamily="34" charset="0"/>
                <a:ea typeface="Calibri" panose="020F0502020204030204" pitchFamily="34" charset="0"/>
                <a:cs typeface="Calibri" panose="020F0502020204030204" pitchFamily="34" charset="0"/>
              </a:rPr>
              <a:t>For further study the AES algorithm can be added with some other steganography techniques like audio or video steganography.</a:t>
            </a:r>
          </a:p>
          <a:p>
            <a:pPr marL="285750" indent="-285750" algn="just">
              <a:buFont typeface="Wingdings" panose="05000000000000000000" pitchFamily="2" charset="2"/>
              <a:buChar char="ü"/>
            </a:pPr>
            <a:r>
              <a:rPr lang="en-US" sz="2400" dirty="0">
                <a:latin typeface="Calibri" panose="020F0502020204030204" pitchFamily="34" charset="0"/>
                <a:ea typeface="Calibri" panose="020F0502020204030204" pitchFamily="34" charset="0"/>
                <a:cs typeface="Calibri" panose="020F0502020204030204" pitchFamily="34" charset="0"/>
              </a:rPr>
              <a:t>One additional encryption algorithm like RSA can be added for </a:t>
            </a:r>
            <a:r>
              <a:rPr lang="en-IN" sz="2400" dirty="0">
                <a:latin typeface="Calibri" panose="020F0502020204030204" pitchFamily="34" charset="0"/>
                <a:ea typeface="Calibri" panose="020F0502020204030204" pitchFamily="34" charset="0"/>
                <a:cs typeface="Calibri" panose="020F0502020204030204" pitchFamily="34" charset="0"/>
              </a:rPr>
              <a:t>additional security.</a:t>
            </a:r>
            <a:endParaRPr lang="en-US" sz="2400" dirty="0">
              <a:latin typeface="Calibri" panose="020F0502020204030204" pitchFamily="34" charset="0"/>
              <a:ea typeface="Calibri" panose="020F0502020204030204" pitchFamily="34" charset="0"/>
              <a:cs typeface="Calibri" panose="020F0502020204030204" pitchFamily="34" charset="0"/>
            </a:endParaRPr>
          </a:p>
          <a:p>
            <a:pPr marL="285750" indent="-285750" algn="just">
              <a:buFont typeface="Wingdings" panose="05000000000000000000" pitchFamily="2" charset="2"/>
              <a:buChar char="ü"/>
            </a:pP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30066029"/>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4C078-04F5-487D-3B3D-6E7653350E07}"/>
              </a:ext>
            </a:extLst>
          </p:cNvPr>
          <p:cNvSpPr>
            <a:spLocks noGrp="1"/>
          </p:cNvSpPr>
          <p:nvPr>
            <p:ph type="title"/>
          </p:nvPr>
        </p:nvSpPr>
        <p:spPr>
          <a:xfrm>
            <a:off x="850391" y="703986"/>
            <a:ext cx="11251413" cy="1069848"/>
          </a:xfrm>
        </p:spPr>
        <p:txBody>
          <a:bodyPr/>
          <a:lstStyle/>
          <a:p>
            <a:pPr algn="ctr"/>
            <a:r>
              <a:rPr lang="en-IN" dirty="0"/>
              <a:t>references</a:t>
            </a:r>
          </a:p>
        </p:txBody>
      </p:sp>
      <p:sp>
        <p:nvSpPr>
          <p:cNvPr id="6" name="TextBox 5">
            <a:extLst>
              <a:ext uri="{FF2B5EF4-FFF2-40B4-BE49-F238E27FC236}">
                <a16:creationId xmlns:a16="http://schemas.microsoft.com/office/drawing/2014/main" id="{95ACDAE7-6A24-889C-F789-21429547C31B}"/>
              </a:ext>
            </a:extLst>
          </p:cNvPr>
          <p:cNvSpPr txBox="1"/>
          <p:nvPr/>
        </p:nvSpPr>
        <p:spPr>
          <a:xfrm>
            <a:off x="747757" y="1661866"/>
            <a:ext cx="11354048" cy="3891835"/>
          </a:xfrm>
          <a:prstGeom prst="rect">
            <a:avLst/>
          </a:prstGeom>
          <a:noFill/>
        </p:spPr>
        <p:txBody>
          <a:bodyPr wrap="square">
            <a:spAutoFit/>
          </a:bodyPr>
          <a:lstStyle/>
          <a:p>
            <a:pPr marL="342900" indent="-342900" algn="just">
              <a:lnSpc>
                <a:spcPct val="150000"/>
              </a:lnSpc>
              <a:buClr>
                <a:schemeClr val="accent6"/>
              </a:buClr>
              <a:buFont typeface="Wingdings" panose="05000000000000000000" pitchFamily="2" charset="2"/>
              <a:buChar char="§"/>
            </a:pP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Shahid Rahman, Jamal Uddin, Habib Ullah Khan, Hameed Hussain, Ayaz Ali Khan, and </a:t>
            </a:r>
            <a:r>
              <a:rPr lang="en-IN"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Muhhamad</a:t>
            </a: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IN"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Zakarya</a:t>
            </a: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 “A Novel Steganography Technique for Digital Images Using the Least Significant Bit Substitution Method”,2022.</a:t>
            </a:r>
          </a:p>
          <a:p>
            <a:pPr marL="342900" indent="-342900" algn="just">
              <a:buClr>
                <a:schemeClr val="accent6"/>
              </a:buClr>
              <a:buFont typeface="Wingdings" panose="05000000000000000000" pitchFamily="2" charset="2"/>
              <a:buChar char="§"/>
            </a:pP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U. A. Md. Ehsan Ali, Emran Ali, Md. </a:t>
            </a:r>
            <a:r>
              <a:rPr lang="en-IN"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Sohrawordi</a:t>
            </a: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 and Md. Nahid Sultan “A LSB Based Image Steganography Using Random Pixel and Bit Selection for High Payload”, 2021.</a:t>
            </a:r>
          </a:p>
          <a:p>
            <a:pPr marL="342900" indent="-342900" algn="just">
              <a:lnSpc>
                <a:spcPct val="150000"/>
              </a:lnSpc>
              <a:buClr>
                <a:schemeClr val="accent6"/>
              </a:buClr>
              <a:buFont typeface="Wingdings" panose="05000000000000000000" pitchFamily="2" charset="2"/>
              <a:buChar char="§"/>
            </a:pP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Lalit Kumar Gupta, Aniket Singh, Abhishek Kushwaha, and Ashish Vishwakarma, “Analysis of Image Steganography Techniques for Different Image Format”, 2021,</a:t>
            </a:r>
          </a:p>
          <a:p>
            <a:pPr marL="342900" indent="-342900" algn="just">
              <a:lnSpc>
                <a:spcPct val="150000"/>
              </a:lnSpc>
              <a:buClr>
                <a:schemeClr val="accent6"/>
              </a:buClr>
              <a:buFont typeface="Wingdings" panose="05000000000000000000" pitchFamily="2" charset="2"/>
              <a:buChar char="§"/>
            </a:pPr>
            <a:r>
              <a:rPr lang="en-IN"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Arshiya</a:t>
            </a: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 S. Ansari, Mohammad </a:t>
            </a:r>
            <a:r>
              <a:rPr lang="en-IN"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S.Mohammadi</a:t>
            </a: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 and Mohammad Tanvir Parvez” A </a:t>
            </a:r>
            <a:r>
              <a:rPr lang="en-IN"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MultipleFormat</a:t>
            </a: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 Steganography Algorithm for </a:t>
            </a:r>
            <a:r>
              <a:rPr lang="en-IN"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Color</a:t>
            </a: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 Images,”2020.</a:t>
            </a:r>
          </a:p>
        </p:txBody>
      </p:sp>
    </p:spTree>
    <p:extLst>
      <p:ext uri="{BB962C8B-B14F-4D97-AF65-F5344CB8AC3E}">
        <p14:creationId xmlns:p14="http://schemas.microsoft.com/office/powerpoint/2010/main" val="3568987453"/>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4C078-04F5-487D-3B3D-6E7653350E07}"/>
              </a:ext>
            </a:extLst>
          </p:cNvPr>
          <p:cNvSpPr>
            <a:spLocks noGrp="1"/>
          </p:cNvSpPr>
          <p:nvPr>
            <p:ph type="title"/>
          </p:nvPr>
        </p:nvSpPr>
        <p:spPr>
          <a:xfrm>
            <a:off x="673110" y="567311"/>
            <a:ext cx="10962162" cy="826235"/>
          </a:xfrm>
        </p:spPr>
        <p:txBody>
          <a:bodyPr/>
          <a:lstStyle/>
          <a:p>
            <a:pPr algn="ctr"/>
            <a:r>
              <a:rPr lang="en-US" dirty="0"/>
              <a:t>C</a:t>
            </a:r>
            <a:r>
              <a:rPr lang="en-IN" dirty="0" err="1"/>
              <a:t>ont’d</a:t>
            </a:r>
            <a:endParaRPr lang="en-IN" dirty="0"/>
          </a:p>
        </p:txBody>
      </p:sp>
      <p:sp>
        <p:nvSpPr>
          <p:cNvPr id="7" name="TextBox 6">
            <a:extLst>
              <a:ext uri="{FF2B5EF4-FFF2-40B4-BE49-F238E27FC236}">
                <a16:creationId xmlns:a16="http://schemas.microsoft.com/office/drawing/2014/main" id="{69E94AF5-A54F-6593-E368-8690B6062ADB}"/>
              </a:ext>
            </a:extLst>
          </p:cNvPr>
          <p:cNvSpPr txBox="1"/>
          <p:nvPr/>
        </p:nvSpPr>
        <p:spPr>
          <a:xfrm>
            <a:off x="673110" y="1561497"/>
            <a:ext cx="11438024" cy="4432880"/>
          </a:xfrm>
          <a:prstGeom prst="rect">
            <a:avLst/>
          </a:prstGeom>
          <a:noFill/>
        </p:spPr>
        <p:txBody>
          <a:bodyPr wrap="square">
            <a:spAutoFit/>
          </a:bodyPr>
          <a:lstStyle/>
          <a:p>
            <a:pPr marL="285750" indent="-285750">
              <a:lnSpc>
                <a:spcPct val="150000"/>
              </a:lnSpc>
              <a:buClr>
                <a:schemeClr val="accent6"/>
              </a:buClr>
              <a:buFont typeface="Wingdings" panose="05000000000000000000" pitchFamily="2" charset="2"/>
              <a:buChar char="§"/>
            </a:pP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Ali Ahmed and </a:t>
            </a:r>
            <a:r>
              <a:rPr lang="en-IN" sz="1900" dirty="0" err="1">
                <a:solidFill>
                  <a:schemeClr val="bg1"/>
                </a:solidFill>
                <a:latin typeface="Calibri" panose="020F0502020204030204" pitchFamily="34" charset="0"/>
                <a:ea typeface="Calibri" panose="020F0502020204030204" pitchFamily="34" charset="0"/>
                <a:cs typeface="Calibri" panose="020F0502020204030204" pitchFamily="34" charset="0"/>
              </a:rPr>
              <a:t>Abdelmotalib</a:t>
            </a: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 Ahmed “A Secure Image Steganography using LSB and Double XOR Operations” IJCSNS International Journal of Computer Science and Network Security, VOL.20 No.5, May 2020.</a:t>
            </a:r>
          </a:p>
          <a:p>
            <a:pPr marL="285750" indent="-285750">
              <a:lnSpc>
                <a:spcPct val="150000"/>
              </a:lnSpc>
              <a:buClr>
                <a:schemeClr val="accent6"/>
              </a:buClr>
              <a:buFont typeface="Wingdings" panose="05000000000000000000" pitchFamily="2" charset="2"/>
              <a:buChar char="§"/>
            </a:pP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Arun Kumar Singh, “Steganography in Digital Images Using LSB Technique”, Journal of </a:t>
            </a:r>
            <a:r>
              <a:rPr lang="en-IN" sz="1900" dirty="0" err="1">
                <a:solidFill>
                  <a:schemeClr val="bg1"/>
                </a:solidFill>
                <a:latin typeface="Calibri" panose="020F0502020204030204" pitchFamily="34" charset="0"/>
                <a:ea typeface="Calibri" panose="020F0502020204030204" pitchFamily="34" charset="0"/>
                <a:cs typeface="Calibri" panose="020F0502020204030204" pitchFamily="34" charset="0"/>
              </a:rPr>
              <a:t>Xidian</a:t>
            </a: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 University 2020. </a:t>
            </a:r>
          </a:p>
          <a:p>
            <a:pPr marL="285750" indent="-285750">
              <a:lnSpc>
                <a:spcPct val="150000"/>
              </a:lnSpc>
              <a:buClr>
                <a:schemeClr val="accent6"/>
              </a:buClr>
              <a:buFont typeface="Wingdings" panose="05000000000000000000" pitchFamily="2" charset="2"/>
              <a:buChar char="§"/>
            </a:pP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Mr. </a:t>
            </a:r>
            <a:r>
              <a:rPr lang="en-IN" sz="1900" dirty="0" err="1">
                <a:solidFill>
                  <a:schemeClr val="bg1"/>
                </a:solidFill>
                <a:latin typeface="Calibri" panose="020F0502020204030204" pitchFamily="34" charset="0"/>
                <a:ea typeface="Calibri" panose="020F0502020204030204" pitchFamily="34" charset="0"/>
                <a:cs typeface="Calibri" panose="020F0502020204030204" pitchFamily="34" charset="0"/>
              </a:rPr>
              <a:t>Jawwad</a:t>
            </a: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 A R. Kazi, Mr. Gunjan N. </a:t>
            </a:r>
            <a:r>
              <a:rPr lang="en-IN" sz="1900" dirty="0" err="1">
                <a:solidFill>
                  <a:schemeClr val="bg1"/>
                </a:solidFill>
                <a:latin typeface="Calibri" panose="020F0502020204030204" pitchFamily="34" charset="0"/>
                <a:ea typeface="Calibri" panose="020F0502020204030204" pitchFamily="34" charset="0"/>
                <a:cs typeface="Calibri" panose="020F0502020204030204" pitchFamily="34" charset="0"/>
              </a:rPr>
              <a:t>Kiratkar</a:t>
            </a: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 Ms. Sonali S. </a:t>
            </a:r>
            <a:r>
              <a:rPr lang="en-IN" sz="1900" dirty="0" err="1">
                <a:solidFill>
                  <a:schemeClr val="bg1"/>
                </a:solidFill>
                <a:latin typeface="Calibri" panose="020F0502020204030204" pitchFamily="34" charset="0"/>
                <a:ea typeface="Calibri" panose="020F0502020204030204" pitchFamily="34" charset="0"/>
                <a:cs typeface="Calibri" panose="020F0502020204030204" pitchFamily="34" charset="0"/>
              </a:rPr>
              <a:t>Ghogale</a:t>
            </a: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 Prof. Atiya R. Kazi “A novel approach to Steganography using pixel-based algorithm in image hiding”, 2020 International Conference on Computer Communication and Informatics,2020.</a:t>
            </a:r>
          </a:p>
          <a:p>
            <a:pPr marL="285750" indent="-285750">
              <a:lnSpc>
                <a:spcPct val="150000"/>
              </a:lnSpc>
              <a:buClr>
                <a:schemeClr val="accent6"/>
              </a:buClr>
              <a:buFont typeface="Wingdings" panose="05000000000000000000" pitchFamily="2" charset="2"/>
              <a:buChar char="§"/>
            </a:pP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Sakshi </a:t>
            </a:r>
            <a:r>
              <a:rPr lang="en-IN" sz="1900" dirty="0" err="1">
                <a:solidFill>
                  <a:schemeClr val="bg1"/>
                </a:solidFill>
                <a:latin typeface="Calibri" panose="020F0502020204030204" pitchFamily="34" charset="0"/>
                <a:ea typeface="Calibri" panose="020F0502020204030204" pitchFamily="34" charset="0"/>
                <a:cs typeface="Calibri" panose="020F0502020204030204" pitchFamily="34" charset="0"/>
              </a:rPr>
              <a:t>Audhi</a:t>
            </a: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IN" sz="1900" dirty="0" err="1">
                <a:solidFill>
                  <a:schemeClr val="bg1"/>
                </a:solidFill>
                <a:latin typeface="Calibri" panose="020F0502020204030204" pitchFamily="34" charset="0"/>
                <a:ea typeface="Calibri" panose="020F0502020204030204" pitchFamily="34" charset="0"/>
                <a:cs typeface="Calibri" panose="020F0502020204030204" pitchFamily="34" charset="0"/>
              </a:rPr>
              <a:t>Maruska</a:t>
            </a: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 </a:t>
            </a:r>
            <a:r>
              <a:rPr lang="en-IN" sz="1900" dirty="0" err="1">
                <a:solidFill>
                  <a:schemeClr val="bg1"/>
                </a:solidFill>
                <a:latin typeface="Calibri" panose="020F0502020204030204" pitchFamily="34" charset="0"/>
                <a:ea typeface="Calibri" panose="020F0502020204030204" pitchFamily="34" charset="0"/>
                <a:cs typeface="Calibri" panose="020F0502020204030204" pitchFamily="34" charset="0"/>
              </a:rPr>
              <a:t>Mascarenhas</a:t>
            </a:r>
            <a:r>
              <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rPr>
              <a:t> “Secure Mechanism for Communication Using Image Steganography” 2019 2nd International Conference on Intelligent Computing, Instrumentation and Control Technologies (ICICICT).</a:t>
            </a:r>
          </a:p>
          <a:p>
            <a:pPr marL="285750" indent="-285750">
              <a:lnSpc>
                <a:spcPct val="150000"/>
              </a:lnSpc>
              <a:buClr>
                <a:schemeClr val="accent6"/>
              </a:buClr>
              <a:buFont typeface="Wingdings" panose="05000000000000000000" pitchFamily="2" charset="2"/>
              <a:buChar char="§"/>
            </a:pPr>
            <a:r>
              <a:rPr lang="en-US" sz="1900" dirty="0">
                <a:solidFill>
                  <a:schemeClr val="bg1"/>
                </a:solidFill>
                <a:latin typeface="Calibri" panose="020F0502020204030204" pitchFamily="34" charset="0"/>
                <a:ea typeface="Calibri" panose="020F0502020204030204" pitchFamily="34" charset="0"/>
                <a:cs typeface="Calibri" panose="020F0502020204030204" pitchFamily="34" charset="0"/>
              </a:rPr>
              <a:t>NIST, “Advanced Encryption Standard,” http://csrc.nist.gov/ publications/</a:t>
            </a:r>
            <a:r>
              <a:rPr lang="en-US" sz="1900" dirty="0" err="1">
                <a:solidFill>
                  <a:schemeClr val="bg1"/>
                </a:solidFill>
                <a:latin typeface="Calibri" panose="020F0502020204030204" pitchFamily="34" charset="0"/>
                <a:ea typeface="Calibri" panose="020F0502020204030204" pitchFamily="34" charset="0"/>
                <a:cs typeface="Calibri" panose="020F0502020204030204" pitchFamily="34" charset="0"/>
              </a:rPr>
              <a:t>fips</a:t>
            </a:r>
            <a:r>
              <a:rPr lang="en-US" sz="1900" dirty="0">
                <a:solidFill>
                  <a:schemeClr val="bg1"/>
                </a:solidFill>
                <a:latin typeface="Calibri" panose="020F0502020204030204" pitchFamily="34" charset="0"/>
                <a:ea typeface="Calibri" panose="020F0502020204030204" pitchFamily="34" charset="0"/>
                <a:cs typeface="Calibri" panose="020F0502020204030204" pitchFamily="34" charset="0"/>
              </a:rPr>
              <a:t>/fips197/fips197.pdf, 2001 (accessed March 24, 2017).</a:t>
            </a:r>
            <a:endParaRPr lang="en-IN" sz="19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76699216"/>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4C078-04F5-487D-3B3D-6E7653350E07}"/>
              </a:ext>
            </a:extLst>
          </p:cNvPr>
          <p:cNvSpPr>
            <a:spLocks noGrp="1"/>
          </p:cNvSpPr>
          <p:nvPr>
            <p:ph type="title"/>
          </p:nvPr>
        </p:nvSpPr>
        <p:spPr>
          <a:xfrm>
            <a:off x="793100" y="882284"/>
            <a:ext cx="11178075" cy="826235"/>
          </a:xfrm>
        </p:spPr>
        <p:txBody>
          <a:bodyPr/>
          <a:lstStyle/>
          <a:p>
            <a:pPr algn="ctr"/>
            <a:r>
              <a:rPr lang="en-US" dirty="0"/>
              <a:t>C</a:t>
            </a:r>
            <a:r>
              <a:rPr lang="en-IN" dirty="0" err="1"/>
              <a:t>ont’d</a:t>
            </a:r>
            <a:endParaRPr lang="en-IN" dirty="0"/>
          </a:p>
        </p:txBody>
      </p:sp>
      <p:sp>
        <p:nvSpPr>
          <p:cNvPr id="7" name="TextBox 6">
            <a:extLst>
              <a:ext uri="{FF2B5EF4-FFF2-40B4-BE49-F238E27FC236}">
                <a16:creationId xmlns:a16="http://schemas.microsoft.com/office/drawing/2014/main" id="{69E94AF5-A54F-6593-E368-8690B6062ADB}"/>
              </a:ext>
            </a:extLst>
          </p:cNvPr>
          <p:cNvSpPr txBox="1"/>
          <p:nvPr/>
        </p:nvSpPr>
        <p:spPr>
          <a:xfrm>
            <a:off x="587828" y="1577891"/>
            <a:ext cx="11604171" cy="5081519"/>
          </a:xfrm>
          <a:prstGeom prst="rect">
            <a:avLst/>
          </a:prstGeom>
          <a:noFill/>
        </p:spPr>
        <p:txBody>
          <a:bodyPr wrap="square">
            <a:spAutoFit/>
          </a:bodyPr>
          <a:lstStyle/>
          <a:p>
            <a:pPr marL="285750" indent="-285750">
              <a:lnSpc>
                <a:spcPct val="150000"/>
              </a:lnSpc>
              <a:buClr>
                <a:schemeClr val="accent6"/>
              </a:buClr>
              <a:buSzPct val="100000"/>
              <a:buFont typeface="Wingdings" panose="05000000000000000000" pitchFamily="2" charset="2"/>
              <a:buChar char="§"/>
            </a:pP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Jemima Dias, </a:t>
            </a:r>
            <a:r>
              <a:rPr lang="en-IN"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Dr.</a:t>
            </a: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 Ajit </a:t>
            </a:r>
            <a:r>
              <a:rPr lang="en-IN"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Danti</a:t>
            </a: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 “Image Steganography based Cryptography”,2020 International Journal of Scientific &amp; Engineering Research. </a:t>
            </a:r>
          </a:p>
          <a:p>
            <a:pPr marL="285750" indent="-285750">
              <a:lnSpc>
                <a:spcPct val="150000"/>
              </a:lnSpc>
              <a:buClr>
                <a:schemeClr val="accent6"/>
              </a:buClr>
              <a:buSzPct val="100000"/>
              <a:buFont typeface="Wingdings" panose="05000000000000000000" pitchFamily="2" charset="2"/>
              <a:buChar char="§"/>
            </a:pPr>
            <a:r>
              <a:rPr lang="en-US" sz="2000" dirty="0">
                <a:solidFill>
                  <a:schemeClr val="bg1"/>
                </a:solidFill>
                <a:latin typeface="Calibri" panose="020F0502020204030204" pitchFamily="34" charset="0"/>
                <a:ea typeface="Calibri" panose="020F0502020204030204" pitchFamily="34" charset="0"/>
                <a:cs typeface="Calibri" panose="020F0502020204030204" pitchFamily="34" charset="0"/>
              </a:rPr>
              <a:t>Z. Y. Al-Omari and A. T. </a:t>
            </a:r>
            <a:r>
              <a:rPr lang="en-US"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AlTaani</a:t>
            </a:r>
            <a:r>
              <a:rPr lang="en-US" sz="2000" dirty="0">
                <a:solidFill>
                  <a:schemeClr val="bg1"/>
                </a:solidFill>
                <a:latin typeface="Calibri" panose="020F0502020204030204" pitchFamily="34" charset="0"/>
                <a:ea typeface="Calibri" panose="020F0502020204030204" pitchFamily="34" charset="0"/>
                <a:cs typeface="Calibri" panose="020F0502020204030204" pitchFamily="34" charset="0"/>
              </a:rPr>
              <a:t>, “Secure LSB steganography for </a:t>
            </a:r>
            <a:r>
              <a:rPr lang="en-US"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coloured</a:t>
            </a:r>
            <a:r>
              <a:rPr lang="en-US" sz="2000" dirty="0">
                <a:solidFill>
                  <a:schemeClr val="bg1"/>
                </a:solidFill>
                <a:latin typeface="Calibri" panose="020F0502020204030204" pitchFamily="34" charset="0"/>
                <a:ea typeface="Calibri" panose="020F0502020204030204" pitchFamily="34" charset="0"/>
                <a:cs typeface="Calibri" panose="020F0502020204030204" pitchFamily="34" charset="0"/>
              </a:rPr>
              <a:t> images using character-</a:t>
            </a:r>
            <a:r>
              <a:rPr lang="en-US"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colour</a:t>
            </a:r>
            <a:r>
              <a:rPr lang="en-US" sz="2000" dirty="0">
                <a:solidFill>
                  <a:schemeClr val="bg1"/>
                </a:solidFill>
                <a:latin typeface="Calibri" panose="020F0502020204030204" pitchFamily="34" charset="0"/>
                <a:ea typeface="Calibri" panose="020F0502020204030204" pitchFamily="34" charset="0"/>
                <a:cs typeface="Calibri" panose="020F0502020204030204" pitchFamily="34" charset="0"/>
              </a:rPr>
              <a:t> mapping,” 2017 8th International Conference on Information and Communication Systems (ICICS), 2017, pp. 104-110.</a:t>
            </a:r>
            <a:endPar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285750" indent="-285750">
              <a:lnSpc>
                <a:spcPct val="150000"/>
              </a:lnSpc>
              <a:buClr>
                <a:schemeClr val="accent6"/>
              </a:buClr>
              <a:buSzPct val="100000"/>
              <a:buFont typeface="Wingdings" panose="05000000000000000000" pitchFamily="2" charset="2"/>
              <a:buChar char="§"/>
            </a:pPr>
            <a:r>
              <a:rPr lang="en-IN"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Beenish</a:t>
            </a: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 Siddiqui, Sudhir Goswami “A Survey on Image Steganography Using LSB Substitution Technique” 2017 International Research Journal of Engineering and Technology (IRJET).</a:t>
            </a:r>
          </a:p>
          <a:p>
            <a:pPr marL="285750" indent="-285750">
              <a:lnSpc>
                <a:spcPct val="150000"/>
              </a:lnSpc>
              <a:buClr>
                <a:schemeClr val="accent6"/>
              </a:buClr>
              <a:buSzPct val="100000"/>
              <a:buFont typeface="Wingdings" panose="05000000000000000000" pitchFamily="2" charset="2"/>
              <a:buChar char="§"/>
            </a:pP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Aman Arora, Manish Pratap Singh, Prateek Thakral, Naveen </a:t>
            </a:r>
            <a:r>
              <a:rPr lang="en-IN" sz="2000" dirty="0" err="1">
                <a:solidFill>
                  <a:schemeClr val="bg1"/>
                </a:solidFill>
                <a:latin typeface="Calibri" panose="020F0502020204030204" pitchFamily="34" charset="0"/>
                <a:ea typeface="Calibri" panose="020F0502020204030204" pitchFamily="34" charset="0"/>
                <a:cs typeface="Calibri" panose="020F0502020204030204" pitchFamily="34" charset="0"/>
              </a:rPr>
              <a:t>Jarwal</a:t>
            </a:r>
            <a:r>
              <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rPr>
              <a:t> proposed a paper by name “Image steganography using Enhanced LSB substitution technique”,2016 fourth international conference on Parallel, Distributed and Grid Computing.</a:t>
            </a:r>
          </a:p>
          <a:p>
            <a:pPr marL="285750" indent="-285750">
              <a:lnSpc>
                <a:spcPct val="150000"/>
              </a:lnSpc>
              <a:buClr>
                <a:schemeClr val="accent6"/>
              </a:buClr>
              <a:buSzPct val="100000"/>
              <a:buFont typeface="Wingdings" panose="05000000000000000000" pitchFamily="2" charset="2"/>
              <a:buChar char="§"/>
            </a:pPr>
            <a:endParaRPr lang="en-IN" sz="20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7451216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762FC-7432-B656-0C4B-EFEC8778A1D0}"/>
              </a:ext>
            </a:extLst>
          </p:cNvPr>
          <p:cNvSpPr>
            <a:spLocks noGrp="1"/>
          </p:cNvSpPr>
          <p:nvPr>
            <p:ph type="title"/>
          </p:nvPr>
        </p:nvSpPr>
        <p:spPr>
          <a:xfrm>
            <a:off x="994828" y="475861"/>
            <a:ext cx="9828680" cy="861495"/>
          </a:xfrm>
        </p:spPr>
        <p:txBody>
          <a:bodyPr/>
          <a:lstStyle/>
          <a:p>
            <a:r>
              <a:rPr lang="en-IN" dirty="0"/>
              <a:t>Aim and scope of the project</a:t>
            </a:r>
          </a:p>
        </p:txBody>
      </p:sp>
      <p:sp>
        <p:nvSpPr>
          <p:cNvPr id="9" name="Subtitle 2">
            <a:extLst>
              <a:ext uri="{FF2B5EF4-FFF2-40B4-BE49-F238E27FC236}">
                <a16:creationId xmlns:a16="http://schemas.microsoft.com/office/drawing/2014/main" id="{28F5D121-8B6E-DD1E-8E50-BCA1E5E44AC1}"/>
              </a:ext>
            </a:extLst>
          </p:cNvPr>
          <p:cNvSpPr txBox="1">
            <a:spLocks/>
          </p:cNvSpPr>
          <p:nvPr/>
        </p:nvSpPr>
        <p:spPr>
          <a:xfrm>
            <a:off x="789555" y="1676363"/>
            <a:ext cx="3844212" cy="4458624"/>
          </a:xfrm>
          <a:prstGeom prst="rect">
            <a:avLst/>
          </a:prstGeom>
        </p:spPr>
        <p:txBody>
          <a:bodyPr vert="horz" lIns="91440" tIns="45720" rIns="91440" bIns="45720" rtlCol="0">
            <a:no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32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pPr marL="285750" indent="-285750" algn="just">
              <a:lnSpc>
                <a:spcPct val="100000"/>
              </a:lnSpc>
              <a:buFont typeface="Wingdings" panose="05000000000000000000" pitchFamily="2" charset="2"/>
              <a:buChar char="ü"/>
            </a:pPr>
            <a:r>
              <a:rPr lang="en-US" sz="2400" dirty="0">
                <a:latin typeface="Calibri" panose="020F0502020204030204" pitchFamily="34" charset="0"/>
                <a:ea typeface="Calibri" panose="020F0502020204030204" pitchFamily="34" charset="0"/>
                <a:cs typeface="Calibri" panose="020F0502020204030204" pitchFamily="34" charset="0"/>
              </a:rPr>
              <a:t>The </a:t>
            </a:r>
            <a:r>
              <a:rPr lang="en-US" sz="2400" b="1" dirty="0">
                <a:latin typeface="Calibri" panose="020F0502020204030204" pitchFamily="34" charset="0"/>
                <a:ea typeface="Calibri" panose="020F0502020204030204" pitchFamily="34" charset="0"/>
                <a:cs typeface="Calibri" panose="020F0502020204030204" pitchFamily="34" charset="0"/>
              </a:rPr>
              <a:t>aim</a:t>
            </a:r>
            <a:r>
              <a:rPr lang="en-US" sz="2400" dirty="0">
                <a:latin typeface="Calibri" panose="020F0502020204030204" pitchFamily="34" charset="0"/>
                <a:ea typeface="Calibri" panose="020F0502020204030204" pitchFamily="34" charset="0"/>
                <a:cs typeface="Calibri" panose="020F0502020204030204" pitchFamily="34" charset="0"/>
              </a:rPr>
              <a:t> of the project is to increase the security in communication by hiding the message in a cover image such a way that the secret message is not visible to the observer.</a:t>
            </a:r>
          </a:p>
          <a:p>
            <a:pPr marL="285750" indent="-285750" algn="just">
              <a:lnSpc>
                <a:spcPct val="100000"/>
              </a:lnSpc>
              <a:buFont typeface="Wingdings" panose="05000000000000000000" pitchFamily="2" charset="2"/>
              <a:buChar char="ü"/>
            </a:pPr>
            <a:r>
              <a:rPr lang="en-US" sz="2400" dirty="0">
                <a:latin typeface="Calibri" panose="020F0502020204030204" pitchFamily="34" charset="0"/>
                <a:ea typeface="Calibri" panose="020F0502020204030204" pitchFamily="34" charset="0"/>
                <a:cs typeface="Calibri" panose="020F0502020204030204" pitchFamily="34" charset="0"/>
              </a:rPr>
              <a:t>The goal of this project is to avoid drawing suspicion to the existence of a hidden message.</a:t>
            </a:r>
          </a:p>
        </p:txBody>
      </p:sp>
      <p:sp>
        <p:nvSpPr>
          <p:cNvPr id="10" name="Subtitle 2">
            <a:extLst>
              <a:ext uri="{FF2B5EF4-FFF2-40B4-BE49-F238E27FC236}">
                <a16:creationId xmlns:a16="http://schemas.microsoft.com/office/drawing/2014/main" id="{7ECF74A5-38E4-5B90-349F-7374170720A4}"/>
              </a:ext>
            </a:extLst>
          </p:cNvPr>
          <p:cNvSpPr txBox="1">
            <a:spLocks/>
          </p:cNvSpPr>
          <p:nvPr/>
        </p:nvSpPr>
        <p:spPr>
          <a:xfrm>
            <a:off x="5533052" y="1673214"/>
            <a:ext cx="4590660" cy="4643587"/>
          </a:xfrm>
          <a:prstGeom prst="rect">
            <a:avLst/>
          </a:prstGeom>
        </p:spPr>
        <p:txBody>
          <a:bodyPr vert="horz" lIns="91440" tIns="45720" rIns="91440" bIns="45720" rtlCol="0">
            <a:noAutofit/>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32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9pPr>
          </a:lstStyle>
          <a:p>
            <a:pPr algn="just">
              <a:lnSpc>
                <a:spcPct val="100000"/>
              </a:lnSpc>
            </a:pPr>
            <a:r>
              <a:rPr lang="en-US" sz="2400" dirty="0">
                <a:latin typeface="Calibri" panose="020F0502020204030204" pitchFamily="34" charset="0"/>
                <a:ea typeface="Calibri" panose="020F0502020204030204" pitchFamily="34" charset="0"/>
                <a:cs typeface="Calibri" panose="020F0502020204030204" pitchFamily="34" charset="0"/>
              </a:rPr>
              <a:t>The </a:t>
            </a:r>
            <a:r>
              <a:rPr lang="en-US" sz="2400" b="1" dirty="0">
                <a:latin typeface="Calibri" panose="020F0502020204030204" pitchFamily="34" charset="0"/>
                <a:ea typeface="Calibri" panose="020F0502020204030204" pitchFamily="34" charset="0"/>
                <a:cs typeface="Calibri" panose="020F0502020204030204" pitchFamily="34" charset="0"/>
              </a:rPr>
              <a:t>scope</a:t>
            </a:r>
            <a:r>
              <a:rPr lang="en-US" sz="2400" dirty="0">
                <a:latin typeface="Calibri" panose="020F0502020204030204" pitchFamily="34" charset="0"/>
                <a:ea typeface="Calibri" panose="020F0502020204030204" pitchFamily="34" charset="0"/>
                <a:cs typeface="Calibri" panose="020F0502020204030204" pitchFamily="34" charset="0"/>
              </a:rPr>
              <a:t> of the project is to limit unauthorized access and provide better security during message transmission over a network. To meet the requirements we use simple and basic algorithms.</a:t>
            </a:r>
          </a:p>
          <a:p>
            <a:pPr algn="just">
              <a:lnSpc>
                <a:spcPct val="100000"/>
              </a:lnSpc>
            </a:pPr>
            <a:endParaRPr lang="en-US" sz="2400" dirty="0"/>
          </a:p>
        </p:txBody>
      </p:sp>
    </p:spTree>
    <p:extLst>
      <p:ext uri="{BB962C8B-B14F-4D97-AF65-F5344CB8AC3E}">
        <p14:creationId xmlns:p14="http://schemas.microsoft.com/office/powerpoint/2010/main" val="3297621776"/>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E1892-81E6-551C-7B5A-DEA68224520B}"/>
              </a:ext>
            </a:extLst>
          </p:cNvPr>
          <p:cNvSpPr>
            <a:spLocks noGrp="1"/>
          </p:cNvSpPr>
          <p:nvPr>
            <p:ph type="title"/>
          </p:nvPr>
        </p:nvSpPr>
        <p:spPr/>
        <p:txBody>
          <a:bodyPr/>
          <a:lstStyle/>
          <a:p>
            <a:r>
              <a:rPr lang="en-US" sz="4800" b="1" spc="600" dirty="0">
                <a:ln w="28575">
                  <a:noFill/>
                  <a:prstDash val="solid"/>
                </a:ln>
                <a:solidFill>
                  <a:schemeClr val="bg1"/>
                </a:solidFill>
                <a:latin typeface="Tw Cen MT" panose="020B0602020104020603" pitchFamily="34" charset="77"/>
              </a:rPr>
              <a:t>THANK YOU</a:t>
            </a:r>
            <a:endParaRPr lang="en-US" dirty="0"/>
          </a:p>
        </p:txBody>
      </p:sp>
      <p:sp>
        <p:nvSpPr>
          <p:cNvPr id="3" name="Text Placeholder 2">
            <a:extLst>
              <a:ext uri="{FF2B5EF4-FFF2-40B4-BE49-F238E27FC236}">
                <a16:creationId xmlns:a16="http://schemas.microsoft.com/office/drawing/2014/main" id="{55519D01-29BE-BE76-41C5-9D58AD8119DC}"/>
              </a:ext>
            </a:extLst>
          </p:cNvPr>
          <p:cNvSpPr>
            <a:spLocks noGrp="1"/>
          </p:cNvSpPr>
          <p:nvPr>
            <p:ph type="body" idx="1"/>
          </p:nvPr>
        </p:nvSpPr>
        <p:spPr>
          <a:xfrm>
            <a:off x="6592824" y="3429000"/>
            <a:ext cx="5342382" cy="1301620"/>
          </a:xfrm>
        </p:spPr>
        <p:txBody>
          <a:bodyPr/>
          <a:lstStyle/>
          <a:p>
            <a:pPr algn="l"/>
            <a:r>
              <a:rPr lang="en-US" sz="4800" b="1" dirty="0">
                <a:latin typeface="Calibri" panose="020F0502020204030204" pitchFamily="34" charset="0"/>
                <a:ea typeface="Calibri" panose="020F0502020204030204" pitchFamily="34" charset="0"/>
                <a:cs typeface="Calibri" panose="020F0502020204030204" pitchFamily="34" charset="0"/>
              </a:rPr>
              <a:t>Any queries….?</a:t>
            </a:r>
          </a:p>
          <a:p>
            <a:endParaRPr lang="en-US" sz="4400"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descr="Numbers on a digital display">
            <a:extLst>
              <a:ext uri="{FF2B5EF4-FFF2-40B4-BE49-F238E27FC236}">
                <a16:creationId xmlns:a16="http://schemas.microsoft.com/office/drawing/2014/main" id="{E2EB03D1-6B11-1EEF-8C93-4D718182D10B}"/>
              </a:ext>
            </a:extLst>
          </p:cNvPr>
          <p:cNvPicPr>
            <a:picLocks noChangeAspect="1"/>
          </p:cNvPicPr>
          <p:nvPr/>
        </p:nvPicPr>
        <p:blipFill>
          <a:blip r:embed="rId2">
            <a:alphaModFix amt="20000"/>
            <a:extLst>
              <a:ext uri="{BEBA8EAE-BF5A-486C-A8C5-ECC9F3942E4B}">
                <a14:imgProps xmlns:a14="http://schemas.microsoft.com/office/drawing/2010/main">
                  <a14:imgLayer r:embed="rId3">
                    <a14:imgEffect>
                      <a14:artisticCement/>
                    </a14:imgEffect>
                  </a14:imgLayer>
                </a14:imgProps>
              </a:ext>
            </a:extLst>
          </a:blip>
          <a:stretch>
            <a:fillRect/>
          </a:stretch>
        </p:blipFill>
        <p:spPr>
          <a:xfrm>
            <a:off x="343677" y="279918"/>
            <a:ext cx="11504646" cy="6298163"/>
          </a:xfrm>
          <a:prstGeom prst="rect">
            <a:avLst/>
          </a:prstGeom>
          <a:ln>
            <a:noFill/>
          </a:ln>
          <a:effectLst>
            <a:softEdge rad="112500"/>
          </a:effectLst>
        </p:spPr>
      </p:pic>
    </p:spTree>
    <p:extLst>
      <p:ext uri="{BB962C8B-B14F-4D97-AF65-F5344CB8AC3E}">
        <p14:creationId xmlns:p14="http://schemas.microsoft.com/office/powerpoint/2010/main" val="1877701230"/>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F0E99-07CC-9576-AFD7-C52151AD0EA3}"/>
              </a:ext>
            </a:extLst>
          </p:cNvPr>
          <p:cNvSpPr>
            <a:spLocks noGrp="1"/>
          </p:cNvSpPr>
          <p:nvPr>
            <p:ph type="title"/>
          </p:nvPr>
        </p:nvSpPr>
        <p:spPr/>
        <p:txBody>
          <a:bodyPr/>
          <a:lstStyle/>
          <a:p>
            <a:pPr algn="ctr"/>
            <a:r>
              <a:rPr lang="en-US" dirty="0"/>
              <a:t>INTRODUCTION</a:t>
            </a:r>
          </a:p>
        </p:txBody>
      </p:sp>
      <p:sp>
        <p:nvSpPr>
          <p:cNvPr id="3" name="Subtitle 2">
            <a:extLst>
              <a:ext uri="{FF2B5EF4-FFF2-40B4-BE49-F238E27FC236}">
                <a16:creationId xmlns:a16="http://schemas.microsoft.com/office/drawing/2014/main" id="{5A82A8B0-333F-633E-3FA7-D38DBFB10971}"/>
              </a:ext>
            </a:extLst>
          </p:cNvPr>
          <p:cNvSpPr>
            <a:spLocks noGrp="1"/>
          </p:cNvSpPr>
          <p:nvPr>
            <p:ph type="subTitle" idx="4294967295"/>
          </p:nvPr>
        </p:nvSpPr>
        <p:spPr>
          <a:xfrm>
            <a:off x="850392" y="2107745"/>
            <a:ext cx="10881360" cy="4293055"/>
          </a:xfrm>
        </p:spPr>
        <p:txBody>
          <a:bodyPr/>
          <a:lstStyle/>
          <a:p>
            <a:pPr marL="0" indent="0" algn="just">
              <a:buNone/>
            </a:pPr>
            <a:r>
              <a:rPr lang="en-US" sz="2800" b="1" dirty="0">
                <a:latin typeface="Calibri" panose="020F0502020204030204" pitchFamily="34" charset="0"/>
                <a:ea typeface="Calibri" panose="020F0502020204030204" pitchFamily="34" charset="0"/>
                <a:cs typeface="Calibri" panose="020F0502020204030204" pitchFamily="34" charset="0"/>
              </a:rPr>
              <a:t>INFORMATION SECURITY : </a:t>
            </a:r>
          </a:p>
          <a:p>
            <a:pPr marL="0" indent="0" algn="just">
              <a:buNone/>
            </a:pPr>
            <a:r>
              <a:rPr lang="en-US" b="1" dirty="0">
                <a:solidFill>
                  <a:srgbClr val="FFFFFF"/>
                </a:solidFill>
                <a:latin typeface="Calibri" panose="020F0502020204030204" pitchFamily="34" charset="0"/>
                <a:ea typeface="Calibri" panose="020F0502020204030204" pitchFamily="34" charset="0"/>
                <a:cs typeface="Calibri" panose="020F0502020204030204" pitchFamily="34" charset="0"/>
              </a:rPr>
              <a:t>	</a:t>
            </a:r>
            <a:r>
              <a:rPr lang="en-US" sz="2400" dirty="0">
                <a:solidFill>
                  <a:srgbClr val="FFFFFF"/>
                </a:solidFill>
                <a:latin typeface="Calibri" panose="020F0502020204030204" pitchFamily="34" charset="0"/>
                <a:ea typeface="Calibri" panose="020F0502020204030204" pitchFamily="34" charset="0"/>
                <a:cs typeface="Calibri" panose="020F0502020204030204" pitchFamily="34" charset="0"/>
              </a:rPr>
              <a:t>It</a:t>
            </a:r>
            <a:r>
              <a:rPr lang="en-US" sz="2400" b="0" i="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 is the practice of protecting information by mitigating information risks. It involves the protection of information systems and the information processed, stored and transmitted by these systems from unauthorized access, use, disclosure, disruption, modification or destruction. </a:t>
            </a:r>
          </a:p>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STEGANOGRAPHY :</a:t>
            </a:r>
            <a:r>
              <a:rPr lang="en-US" sz="2400" dirty="0">
                <a:latin typeface="Calibri" panose="020F0502020204030204" pitchFamily="34" charset="0"/>
                <a:ea typeface="Calibri" panose="020F0502020204030204" pitchFamily="34" charset="0"/>
                <a:cs typeface="Calibri" panose="020F0502020204030204" pitchFamily="34" charset="0"/>
              </a:rPr>
              <a:t> </a:t>
            </a:r>
          </a:p>
          <a:p>
            <a:pPr marL="0" indent="0" algn="just">
              <a:buNone/>
            </a:pPr>
            <a:r>
              <a:rPr lang="en-US" sz="2400" dirty="0">
                <a:latin typeface="Calibri" panose="020F0502020204030204" pitchFamily="34" charset="0"/>
                <a:ea typeface="Calibri" panose="020F0502020204030204" pitchFamily="34" charset="0"/>
                <a:cs typeface="Calibri" panose="020F0502020204030204" pitchFamily="34" charset="0"/>
              </a:rPr>
              <a:t>	It is the technique of hiding secret data or message within an ordinary, non-secret, file in order to avoid detection, the secret data is then extracted at its destination. Image steganography is a technique used to hide secret data or message within an image and it is combined with encryption as an extra step for hiding or protecting data.</a:t>
            </a:r>
          </a:p>
          <a:p>
            <a:pPr marL="0" indent="0" algn="just">
              <a:buNone/>
            </a:pPr>
            <a:endParaRPr lang="en-US" sz="2400" b="0" i="0" dirty="0">
              <a:solidFill>
                <a:srgbClr val="FFFFFF"/>
              </a:solidFill>
              <a:effectLst/>
              <a:latin typeface="Calibri" panose="020F0502020204030204" pitchFamily="34" charset="0"/>
              <a:ea typeface="Calibri" panose="020F0502020204030204" pitchFamily="34" charset="0"/>
              <a:cs typeface="Calibri" panose="020F0502020204030204" pitchFamily="34" charset="0"/>
            </a:endParaRPr>
          </a:p>
          <a:p>
            <a:pPr algn="just"/>
            <a:endParaRPr lang="en-US" sz="24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8075988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F0E99-07CC-9576-AFD7-C52151AD0EA3}"/>
              </a:ext>
            </a:extLst>
          </p:cNvPr>
          <p:cNvSpPr>
            <a:spLocks noGrp="1"/>
          </p:cNvSpPr>
          <p:nvPr>
            <p:ph type="title"/>
          </p:nvPr>
        </p:nvSpPr>
        <p:spPr>
          <a:xfrm>
            <a:off x="747755" y="384235"/>
            <a:ext cx="10881360" cy="800753"/>
          </a:xfrm>
        </p:spPr>
        <p:txBody>
          <a:bodyPr/>
          <a:lstStyle/>
          <a:p>
            <a:pPr algn="ctr"/>
            <a:r>
              <a:rPr lang="en-US" dirty="0"/>
              <a:t>Cont’d</a:t>
            </a:r>
          </a:p>
        </p:txBody>
      </p:sp>
      <p:sp>
        <p:nvSpPr>
          <p:cNvPr id="3" name="Subtitle 2">
            <a:extLst>
              <a:ext uri="{FF2B5EF4-FFF2-40B4-BE49-F238E27FC236}">
                <a16:creationId xmlns:a16="http://schemas.microsoft.com/office/drawing/2014/main" id="{5A82A8B0-333F-633E-3FA7-D38DBFB10971}"/>
              </a:ext>
            </a:extLst>
          </p:cNvPr>
          <p:cNvSpPr>
            <a:spLocks noGrp="1"/>
          </p:cNvSpPr>
          <p:nvPr>
            <p:ph type="subTitle" idx="4294967295"/>
          </p:nvPr>
        </p:nvSpPr>
        <p:spPr>
          <a:xfrm>
            <a:off x="850392" y="1184989"/>
            <a:ext cx="10491216" cy="5288776"/>
          </a:xfrm>
        </p:spPr>
        <p:txBody>
          <a:bodyPr/>
          <a:lstStyle/>
          <a:p>
            <a:pPr marL="0" indent="0" algn="just">
              <a:buNone/>
            </a:pPr>
            <a:r>
              <a:rPr lang="en-US" sz="2700" b="1" dirty="0">
                <a:latin typeface="Calibri" panose="020F0502020204030204" pitchFamily="34" charset="0"/>
                <a:ea typeface="Calibri" panose="020F0502020204030204" pitchFamily="34" charset="0"/>
                <a:cs typeface="Calibri" panose="020F0502020204030204" pitchFamily="34" charset="0"/>
              </a:rPr>
              <a:t>COVER IMAGE &amp; STEGO-IMAGE : </a:t>
            </a:r>
          </a:p>
          <a:p>
            <a:pPr marL="0" indent="0" algn="just">
              <a:buNone/>
            </a:pPr>
            <a:r>
              <a:rPr lang="en-US" sz="2700" b="1" dirty="0">
                <a:latin typeface="Calibri" panose="020F0502020204030204" pitchFamily="34" charset="0"/>
                <a:ea typeface="Calibri" panose="020F0502020204030204" pitchFamily="34" charset="0"/>
                <a:cs typeface="Calibri" panose="020F0502020204030204" pitchFamily="34" charset="0"/>
              </a:rPr>
              <a:t>	</a:t>
            </a:r>
            <a:r>
              <a:rPr lang="en-US" sz="2400" dirty="0">
                <a:latin typeface="Calibri" panose="020F0502020204030204" pitchFamily="34" charset="0"/>
                <a:ea typeface="Calibri" panose="020F0502020204030204" pitchFamily="34" charset="0"/>
                <a:cs typeface="Calibri" panose="020F0502020204030204" pitchFamily="34" charset="0"/>
              </a:rPr>
              <a:t>The image chosen for the process of concealing data within a image file is referred to as the cover image and the image that contains secret message is known as stego-image.</a:t>
            </a:r>
            <a:endParaRPr lang="en-US" sz="2400" b="1" dirty="0">
              <a:latin typeface="Calibri" panose="020F0502020204030204" pitchFamily="34" charset="0"/>
              <a:ea typeface="Calibri" panose="020F0502020204030204" pitchFamily="34" charset="0"/>
              <a:cs typeface="Calibri" panose="020F0502020204030204" pitchFamily="34" charset="0"/>
            </a:endParaRPr>
          </a:p>
          <a:p>
            <a:pPr marL="0" indent="0" algn="just">
              <a:buNone/>
            </a:pPr>
            <a:r>
              <a:rPr lang="en-US" sz="2800" b="1" dirty="0">
                <a:latin typeface="Calibri" panose="020F0502020204030204" pitchFamily="34" charset="0"/>
                <a:ea typeface="Calibri" panose="020F0502020204030204" pitchFamily="34" charset="0"/>
                <a:cs typeface="Calibri" panose="020F0502020204030204" pitchFamily="34" charset="0"/>
              </a:rPr>
              <a:t>LEAST SIGNIFICANT BIT (LSB) </a:t>
            </a:r>
            <a:r>
              <a:rPr lang="en-US" sz="3200" b="1" dirty="0">
                <a:latin typeface="Calibri" panose="020F0502020204030204" pitchFamily="34" charset="0"/>
                <a:ea typeface="Calibri" panose="020F0502020204030204" pitchFamily="34" charset="0"/>
                <a:cs typeface="Calibri" panose="020F0502020204030204" pitchFamily="34" charset="0"/>
              </a:rPr>
              <a:t>: </a:t>
            </a:r>
          </a:p>
          <a:p>
            <a:pPr marL="0" indent="0" algn="just">
              <a:buNone/>
            </a:pPr>
            <a:r>
              <a:rPr lang="en-US" sz="2400" b="0" i="0" dirty="0">
                <a:effectLst/>
                <a:latin typeface="Calibri" panose="020F0502020204030204" pitchFamily="34" charset="0"/>
                <a:ea typeface="Calibri" panose="020F0502020204030204" pitchFamily="34" charset="0"/>
                <a:cs typeface="Calibri" panose="020F0502020204030204" pitchFamily="34" charset="0"/>
              </a:rPr>
              <a:t>	One of the simplest methods of the concept of Steganography is the Least Significant Bit. The Least Significant Bit (LSB) method hides the message by inserting the message at the lower or rightmost bits in the cover work file as a medium to hide the message.</a:t>
            </a:r>
          </a:p>
          <a:p>
            <a:pPr marL="0" indent="0" algn="just">
              <a:buNone/>
            </a:pPr>
            <a:r>
              <a:rPr lang="en-US" b="1" dirty="0">
                <a:latin typeface="Calibri" panose="020F0502020204030204" pitchFamily="34" charset="0"/>
                <a:ea typeface="Calibri" panose="020F0502020204030204" pitchFamily="34" charset="0"/>
                <a:cs typeface="Calibri" panose="020F0502020204030204" pitchFamily="34" charset="0"/>
              </a:rPr>
              <a:t>ADVANCED ENCRYPTION STANDARD (AES) : </a:t>
            </a:r>
          </a:p>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	</a:t>
            </a:r>
            <a:r>
              <a:rPr lang="en-US" sz="2400" dirty="0">
                <a:latin typeface="Calibri" panose="020F0502020204030204" pitchFamily="34" charset="0"/>
                <a:ea typeface="Calibri" panose="020F0502020204030204" pitchFamily="34" charset="0"/>
                <a:cs typeface="Calibri" panose="020F0502020204030204" pitchFamily="34" charset="0"/>
              </a:rPr>
              <a:t>The AES algorithm is the symmetric algorithm that is secure enough to provide security for confidential data operating on plaintext of 128- bit with variable key length of 128, 192 and 256-bit .</a:t>
            </a:r>
          </a:p>
          <a:p>
            <a:pPr marL="0" indent="0" algn="just">
              <a:buNone/>
            </a:pPr>
            <a:endParaRPr lang="en-US" sz="2400" b="1" dirty="0">
              <a:latin typeface="Calibri" panose="020F0502020204030204" pitchFamily="34" charset="0"/>
              <a:ea typeface="Calibri" panose="020F0502020204030204" pitchFamily="34" charset="0"/>
              <a:cs typeface="Calibri" panose="020F0502020204030204" pitchFamily="34" charset="0"/>
            </a:endParaRPr>
          </a:p>
          <a:p>
            <a:pPr marL="0" indent="0" algn="just">
              <a:buNone/>
            </a:pPr>
            <a:endParaRPr lang="en-US" sz="2400" dirty="0">
              <a:latin typeface="Calibri" panose="020F0502020204030204" pitchFamily="34" charset="0"/>
              <a:ea typeface="Calibri" panose="020F0502020204030204" pitchFamily="34" charset="0"/>
              <a:cs typeface="Calibri" panose="020F0502020204030204" pitchFamily="34" charset="0"/>
            </a:endParaRPr>
          </a:p>
          <a:p>
            <a:pPr marL="0" indent="0">
              <a:buNone/>
            </a:pPr>
            <a:endParaRPr lang="en-US" dirty="0"/>
          </a:p>
        </p:txBody>
      </p:sp>
    </p:spTree>
    <p:extLst>
      <p:ext uri="{BB962C8B-B14F-4D97-AF65-F5344CB8AC3E}">
        <p14:creationId xmlns:p14="http://schemas.microsoft.com/office/powerpoint/2010/main" val="62824317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DC09F-2DC5-62D2-7C04-4FD9844D8802}"/>
              </a:ext>
            </a:extLst>
          </p:cNvPr>
          <p:cNvSpPr>
            <a:spLocks noGrp="1"/>
          </p:cNvSpPr>
          <p:nvPr>
            <p:ph type="title"/>
          </p:nvPr>
        </p:nvSpPr>
        <p:spPr>
          <a:xfrm>
            <a:off x="723900" y="695791"/>
            <a:ext cx="10881360" cy="1069848"/>
          </a:xfrm>
        </p:spPr>
        <p:txBody>
          <a:bodyPr/>
          <a:lstStyle/>
          <a:p>
            <a:pPr algn="ctr"/>
            <a:r>
              <a:rPr lang="en-US" dirty="0"/>
              <a:t>Literature survey</a:t>
            </a:r>
            <a:endParaRPr lang="en-IN" dirty="0"/>
          </a:p>
        </p:txBody>
      </p:sp>
      <p:sp>
        <p:nvSpPr>
          <p:cNvPr id="5" name="Subtitle 2">
            <a:extLst>
              <a:ext uri="{FF2B5EF4-FFF2-40B4-BE49-F238E27FC236}">
                <a16:creationId xmlns:a16="http://schemas.microsoft.com/office/drawing/2014/main" id="{A3CBB895-F487-A61E-0C39-12512AFE71E8}"/>
              </a:ext>
            </a:extLst>
          </p:cNvPr>
          <p:cNvSpPr txBox="1">
            <a:spLocks/>
          </p:cNvSpPr>
          <p:nvPr/>
        </p:nvSpPr>
        <p:spPr>
          <a:xfrm>
            <a:off x="723900" y="1724116"/>
            <a:ext cx="11325225" cy="4298420"/>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000" b="1" dirty="0">
                <a:latin typeface="Calibri" panose="020F0502020204030204" pitchFamily="34" charset="0"/>
                <a:ea typeface="Calibri" panose="020F0502020204030204" pitchFamily="34" charset="0"/>
                <a:cs typeface="Calibri" panose="020F0502020204030204" pitchFamily="34" charset="0"/>
              </a:rPr>
              <a:t>PAPER 1 :</a:t>
            </a:r>
            <a:r>
              <a:rPr lang="en-US" sz="2000" dirty="0">
                <a:latin typeface="Calibri" panose="020F0502020204030204" pitchFamily="34" charset="0"/>
                <a:ea typeface="Calibri" panose="020F0502020204030204" pitchFamily="34" charset="0"/>
                <a:cs typeface="Calibri" panose="020F0502020204030204" pitchFamily="34" charset="0"/>
              </a:rPr>
              <a:t>  “A Novel Steganography Technique for Digital Images Using the Least Significant Bit Substitution Method” , </a:t>
            </a:r>
            <a:r>
              <a:rPr lang="en-IN" sz="2000" dirty="0">
                <a:latin typeface="Calibri" panose="020F0502020204030204" pitchFamily="34" charset="0"/>
                <a:ea typeface="Calibri" panose="020F0502020204030204" pitchFamily="34" charset="0"/>
                <a:cs typeface="Calibri" panose="020F0502020204030204" pitchFamily="34" charset="0"/>
              </a:rPr>
              <a:t>Shahid Rahman, Jamal Uddin et al, 2022.</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6" name="Subtitle 2">
            <a:extLst>
              <a:ext uri="{FF2B5EF4-FFF2-40B4-BE49-F238E27FC236}">
                <a16:creationId xmlns:a16="http://schemas.microsoft.com/office/drawing/2014/main" id="{C5B7681D-33C2-FD6C-B09A-526904418DCA}"/>
              </a:ext>
            </a:extLst>
          </p:cNvPr>
          <p:cNvSpPr txBox="1">
            <a:spLocks/>
          </p:cNvSpPr>
          <p:nvPr/>
        </p:nvSpPr>
        <p:spPr>
          <a:xfrm>
            <a:off x="723900" y="2877010"/>
            <a:ext cx="11325225" cy="1275109"/>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000" b="1" dirty="0">
                <a:latin typeface="Calibri" panose="020F0502020204030204" pitchFamily="34" charset="0"/>
                <a:ea typeface="Calibri" panose="020F0502020204030204" pitchFamily="34" charset="0"/>
                <a:cs typeface="Calibri" panose="020F0502020204030204" pitchFamily="34" charset="0"/>
              </a:rPr>
              <a:t>WORK DONE :</a:t>
            </a:r>
            <a:r>
              <a:rPr lang="en-US" sz="2000" dirty="0">
                <a:latin typeface="Calibri" panose="020F0502020204030204" pitchFamily="34" charset="0"/>
                <a:ea typeface="Calibri" panose="020F0502020204030204" pitchFamily="34" charset="0"/>
                <a:cs typeface="Calibri" panose="020F0502020204030204" pitchFamily="34" charset="0"/>
              </a:rPr>
              <a:t>This paper suggests a new method called Least Significant Bit (LSB) substitution for hiding information within digital images such as RGB, Gray Scale, Texture, and Aerial images. The goal of this technique is to improve the security, invisibility, capacity, and strength of steganography compared to current methods.</a:t>
            </a:r>
          </a:p>
        </p:txBody>
      </p:sp>
      <p:sp>
        <p:nvSpPr>
          <p:cNvPr id="7" name="Subtitle 2">
            <a:extLst>
              <a:ext uri="{FF2B5EF4-FFF2-40B4-BE49-F238E27FC236}">
                <a16:creationId xmlns:a16="http://schemas.microsoft.com/office/drawing/2014/main" id="{5B6C6E9A-9B3C-9136-E695-67913C1D5DA5}"/>
              </a:ext>
            </a:extLst>
          </p:cNvPr>
          <p:cNvSpPr txBox="1">
            <a:spLocks/>
          </p:cNvSpPr>
          <p:nvPr/>
        </p:nvSpPr>
        <p:spPr>
          <a:xfrm>
            <a:off x="850390" y="4276529"/>
            <a:ext cx="4855085" cy="1746007"/>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000" b="1" dirty="0">
                <a:latin typeface="Calibri" panose="020F0502020204030204" pitchFamily="34" charset="0"/>
                <a:ea typeface="Calibri" panose="020F0502020204030204" pitchFamily="34" charset="0"/>
                <a:cs typeface="Calibri" panose="020F0502020204030204" pitchFamily="34" charset="0"/>
              </a:rPr>
              <a:t>MERITS : </a:t>
            </a:r>
          </a:p>
          <a:p>
            <a:pPr marL="285750" indent="-285750" algn="just">
              <a:buFont typeface="Arial" panose="020B0604020202020204" pitchFamily="34" charset="0"/>
              <a:buChar char="•"/>
            </a:pPr>
            <a:r>
              <a:rPr lang="en-US" sz="2000" b="0" i="0" dirty="0">
                <a:effectLst/>
                <a:latin typeface="Calibri" panose="020F0502020204030204" pitchFamily="34" charset="0"/>
                <a:ea typeface="Calibri" panose="020F0502020204030204" pitchFamily="34" charset="0"/>
                <a:cs typeface="Calibri" panose="020F0502020204030204" pitchFamily="34" charset="0"/>
              </a:rPr>
              <a:t>Simplicity and ease of implementation.</a:t>
            </a:r>
          </a:p>
          <a:p>
            <a:pPr marL="285750" indent="-28575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Low visual impact.</a:t>
            </a:r>
          </a:p>
          <a:p>
            <a:pPr marL="285750" indent="-28575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High embedding capacity</a:t>
            </a:r>
            <a:endParaRPr lang="en-US" sz="2000" b="0" i="0" dirty="0">
              <a:effectLst/>
              <a:latin typeface="Calibri" panose="020F0502020204030204" pitchFamily="34" charset="0"/>
              <a:ea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endParaRPr lang="en-US" sz="2000" b="1" dirty="0">
              <a:latin typeface="Calibri" panose="020F0502020204030204" pitchFamily="34" charset="0"/>
              <a:ea typeface="Calibri" panose="020F0502020204030204" pitchFamily="34" charset="0"/>
              <a:cs typeface="Calibri" panose="020F0502020204030204" pitchFamily="34" charset="0"/>
            </a:endParaRPr>
          </a:p>
        </p:txBody>
      </p:sp>
      <p:sp>
        <p:nvSpPr>
          <p:cNvPr id="8" name="Subtitle 2">
            <a:extLst>
              <a:ext uri="{FF2B5EF4-FFF2-40B4-BE49-F238E27FC236}">
                <a16:creationId xmlns:a16="http://schemas.microsoft.com/office/drawing/2014/main" id="{3C4A989D-834B-E6E0-9427-79A9F0AA68EE}"/>
              </a:ext>
            </a:extLst>
          </p:cNvPr>
          <p:cNvSpPr txBox="1">
            <a:spLocks/>
          </p:cNvSpPr>
          <p:nvPr/>
        </p:nvSpPr>
        <p:spPr>
          <a:xfrm>
            <a:off x="6028880" y="4304519"/>
            <a:ext cx="5312728" cy="1746007"/>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000" b="1" dirty="0">
                <a:latin typeface="Calibri" panose="020F0502020204030204" pitchFamily="34" charset="0"/>
                <a:ea typeface="Calibri" panose="020F0502020204030204" pitchFamily="34" charset="0"/>
                <a:cs typeface="Calibri" panose="020F0502020204030204" pitchFamily="34" charset="0"/>
              </a:rPr>
              <a:t>DEMERITS : </a:t>
            </a:r>
          </a:p>
          <a:p>
            <a:pPr marL="285750" indent="-28575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Sensitivity to image processing.</a:t>
            </a:r>
          </a:p>
          <a:p>
            <a:pPr marL="285750" indent="-285750" algn="just">
              <a:buFont typeface="Arial" panose="020B0604020202020204" pitchFamily="34" charset="0"/>
              <a:buChar char="•"/>
            </a:pPr>
            <a:r>
              <a:rPr lang="en-US" sz="2000" b="0" i="0" dirty="0">
                <a:effectLst/>
                <a:latin typeface="Calibri" panose="020F0502020204030204" pitchFamily="34" charset="0"/>
                <a:ea typeface="Calibri" panose="020F0502020204030204" pitchFamily="34" charset="0"/>
                <a:cs typeface="Calibri" panose="020F0502020204030204" pitchFamily="34" charset="0"/>
              </a:rPr>
              <a:t>Incompatibility with certain image formats</a:t>
            </a:r>
            <a:r>
              <a:rPr lang="en-IN" sz="2000" dirty="0">
                <a:latin typeface="Calibri" panose="020F0502020204030204" pitchFamily="34" charset="0"/>
                <a:ea typeface="Calibri" panose="020F0502020204030204" pitchFamily="34" charset="0"/>
                <a:cs typeface="Calibri" panose="020F0502020204030204" pitchFamily="34" charset="0"/>
              </a:rPr>
              <a:t>.</a:t>
            </a:r>
            <a:endParaRPr lang="en-US" sz="20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1771813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DC09F-2DC5-62D2-7C04-4FD9844D8802}"/>
              </a:ext>
            </a:extLst>
          </p:cNvPr>
          <p:cNvSpPr>
            <a:spLocks noGrp="1"/>
          </p:cNvSpPr>
          <p:nvPr>
            <p:ph type="title"/>
          </p:nvPr>
        </p:nvSpPr>
        <p:spPr>
          <a:xfrm>
            <a:off x="2188417" y="445648"/>
            <a:ext cx="7556495" cy="1069848"/>
          </a:xfrm>
        </p:spPr>
        <p:txBody>
          <a:bodyPr/>
          <a:lstStyle/>
          <a:p>
            <a:pPr algn="ctr"/>
            <a:r>
              <a:rPr lang="en-US" dirty="0"/>
              <a:t>Cont’d</a:t>
            </a:r>
            <a:endParaRPr lang="en-IN" dirty="0"/>
          </a:p>
        </p:txBody>
      </p:sp>
      <p:sp>
        <p:nvSpPr>
          <p:cNvPr id="5" name="Subtitle 2">
            <a:extLst>
              <a:ext uri="{FF2B5EF4-FFF2-40B4-BE49-F238E27FC236}">
                <a16:creationId xmlns:a16="http://schemas.microsoft.com/office/drawing/2014/main" id="{A3CBB895-F487-A61E-0C39-12512AFE71E8}"/>
              </a:ext>
            </a:extLst>
          </p:cNvPr>
          <p:cNvSpPr txBox="1">
            <a:spLocks/>
          </p:cNvSpPr>
          <p:nvPr/>
        </p:nvSpPr>
        <p:spPr>
          <a:xfrm>
            <a:off x="704851" y="1663573"/>
            <a:ext cx="11334750" cy="972436"/>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000" b="1" dirty="0">
                <a:latin typeface="Calibri" panose="020F0502020204030204" pitchFamily="34" charset="0"/>
                <a:ea typeface="Calibri" panose="020F0502020204030204" pitchFamily="34" charset="0"/>
                <a:cs typeface="Calibri" panose="020F0502020204030204" pitchFamily="34" charset="0"/>
              </a:rPr>
              <a:t>PAPER 2 :</a:t>
            </a:r>
            <a:r>
              <a:rPr lang="en-US" sz="2000" dirty="0">
                <a:latin typeface="Calibri" panose="020F0502020204030204" pitchFamily="34" charset="0"/>
                <a:ea typeface="Calibri" panose="020F0502020204030204" pitchFamily="34" charset="0"/>
                <a:cs typeface="Calibri" panose="020F0502020204030204" pitchFamily="34" charset="0"/>
              </a:rPr>
              <a:t>  “A Secure Image Steganography using LSB and Double XOR Operations”</a:t>
            </a:r>
            <a:r>
              <a:rPr lang="en-IN" sz="2000" dirty="0">
                <a:latin typeface="Calibri" panose="020F0502020204030204" pitchFamily="34" charset="0"/>
                <a:ea typeface="Calibri" panose="020F0502020204030204" pitchFamily="34" charset="0"/>
                <a:cs typeface="Calibri" panose="020F0502020204030204" pitchFamily="34" charset="0"/>
              </a:rPr>
              <a:t>, Ali Ahmed and </a:t>
            </a:r>
            <a:r>
              <a:rPr lang="en-IN" sz="2000" dirty="0" err="1">
                <a:latin typeface="Calibri" panose="020F0502020204030204" pitchFamily="34" charset="0"/>
                <a:ea typeface="Calibri" panose="020F0502020204030204" pitchFamily="34" charset="0"/>
                <a:cs typeface="Calibri" panose="020F0502020204030204" pitchFamily="34" charset="0"/>
              </a:rPr>
              <a:t>Abdelmotalib</a:t>
            </a:r>
            <a:r>
              <a:rPr lang="en-IN" sz="2000" dirty="0">
                <a:latin typeface="Calibri" panose="020F0502020204030204" pitchFamily="34" charset="0"/>
                <a:ea typeface="Calibri" panose="020F0502020204030204" pitchFamily="34" charset="0"/>
                <a:cs typeface="Calibri" panose="020F0502020204030204" pitchFamily="34" charset="0"/>
              </a:rPr>
              <a:t> Ahmed, </a:t>
            </a:r>
            <a:r>
              <a:rPr lang="en-US" sz="2000" dirty="0">
                <a:latin typeface="Calibri" panose="020F0502020204030204" pitchFamily="34" charset="0"/>
                <a:ea typeface="Calibri" panose="020F0502020204030204" pitchFamily="34" charset="0"/>
                <a:cs typeface="Calibri" panose="020F0502020204030204" pitchFamily="34" charset="0"/>
              </a:rPr>
              <a:t>May 2020</a:t>
            </a:r>
            <a:r>
              <a:rPr lang="en-IN" sz="2000" dirty="0">
                <a:latin typeface="Calibri" panose="020F0502020204030204" pitchFamily="34" charset="0"/>
                <a:ea typeface="Calibri" panose="020F0502020204030204" pitchFamily="34" charset="0"/>
                <a:cs typeface="Calibri" panose="020F0502020204030204" pitchFamily="34" charset="0"/>
              </a:rPr>
              <a:t>.</a:t>
            </a: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6" name="Subtitle 2">
            <a:extLst>
              <a:ext uri="{FF2B5EF4-FFF2-40B4-BE49-F238E27FC236}">
                <a16:creationId xmlns:a16="http://schemas.microsoft.com/office/drawing/2014/main" id="{C5B7681D-33C2-FD6C-B09A-526904418DCA}"/>
              </a:ext>
            </a:extLst>
          </p:cNvPr>
          <p:cNvSpPr txBox="1">
            <a:spLocks/>
          </p:cNvSpPr>
          <p:nvPr/>
        </p:nvSpPr>
        <p:spPr>
          <a:xfrm>
            <a:off x="704850" y="2716116"/>
            <a:ext cx="11334749" cy="1488196"/>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000" b="1" dirty="0">
                <a:latin typeface="Calibri" panose="020F0502020204030204" pitchFamily="34" charset="0"/>
                <a:ea typeface="Calibri" panose="020F0502020204030204" pitchFamily="34" charset="0"/>
                <a:cs typeface="Calibri" panose="020F0502020204030204" pitchFamily="34" charset="0"/>
              </a:rPr>
              <a:t>WORK DONE </a:t>
            </a:r>
            <a:r>
              <a:rPr lang="en-US" sz="2000" dirty="0">
                <a:latin typeface="Calibri" panose="020F0502020204030204" pitchFamily="34" charset="0"/>
                <a:ea typeface="Calibri" panose="020F0502020204030204" pitchFamily="34" charset="0"/>
                <a:cs typeface="Calibri" panose="020F0502020204030204" pitchFamily="34" charset="0"/>
              </a:rPr>
              <a:t>: In this paper, the researchers suggest a method that involves two layers of encryption and hiding stages. First, the message is encrypted using a secret key and double XOR operations in binary form. Then, the encrypted message is hidden within the cover image using the LSB technique. To make sure their method is reliable, they calculated well-known evaluation measures such as MSE, PSNR, Entropy, and histogram distribution.</a:t>
            </a:r>
          </a:p>
        </p:txBody>
      </p:sp>
      <p:sp>
        <p:nvSpPr>
          <p:cNvPr id="7" name="Subtitle 2">
            <a:extLst>
              <a:ext uri="{FF2B5EF4-FFF2-40B4-BE49-F238E27FC236}">
                <a16:creationId xmlns:a16="http://schemas.microsoft.com/office/drawing/2014/main" id="{5B6C6E9A-9B3C-9136-E695-67913C1D5DA5}"/>
              </a:ext>
            </a:extLst>
          </p:cNvPr>
          <p:cNvSpPr txBox="1">
            <a:spLocks/>
          </p:cNvSpPr>
          <p:nvPr/>
        </p:nvSpPr>
        <p:spPr>
          <a:xfrm>
            <a:off x="850386" y="4319491"/>
            <a:ext cx="5959155" cy="2062463"/>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000" b="1" dirty="0">
                <a:latin typeface="Calibri" panose="020F0502020204030204" pitchFamily="34" charset="0"/>
                <a:ea typeface="Calibri" panose="020F0502020204030204" pitchFamily="34" charset="0"/>
                <a:cs typeface="Calibri" panose="020F0502020204030204" pitchFamily="34" charset="0"/>
              </a:rPr>
              <a:t>MERITS : </a:t>
            </a:r>
          </a:p>
          <a:p>
            <a:pPr marL="285750" indent="-28575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Resistance against statistical analysis.</a:t>
            </a:r>
          </a:p>
          <a:p>
            <a:pPr marL="285750" indent="-285750" algn="just">
              <a:buFont typeface="Arial" panose="020B0604020202020204" pitchFamily="34" charset="0"/>
              <a:buChar char="•"/>
            </a:pPr>
            <a:r>
              <a:rPr lang="en-US" sz="2000" b="0" i="0" dirty="0">
                <a:effectLst/>
                <a:latin typeface="Calibri" panose="020F0502020204030204" pitchFamily="34" charset="0"/>
                <a:ea typeface="Calibri" panose="020F0502020204030204" pitchFamily="34" charset="0"/>
                <a:cs typeface="Calibri" panose="020F0502020204030204" pitchFamily="34" charset="0"/>
              </a:rPr>
              <a:t>Improved robustness against image processing</a:t>
            </a:r>
            <a:r>
              <a:rPr lang="en-IN" sz="2000" dirty="0">
                <a:latin typeface="Calibri" panose="020F0502020204030204" pitchFamily="34" charset="0"/>
                <a:ea typeface="Calibri" panose="020F0502020204030204" pitchFamily="34" charset="0"/>
                <a:cs typeface="Calibri" panose="020F0502020204030204" pitchFamily="34" charset="0"/>
              </a:rPr>
              <a:t>.</a:t>
            </a:r>
          </a:p>
          <a:p>
            <a:pPr marL="285750" indent="-285750" algn="just">
              <a:buFont typeface="Arial" panose="020B0604020202020204" pitchFamily="34" charset="0"/>
              <a:buChar char="•"/>
            </a:pPr>
            <a:r>
              <a:rPr lang="en-US" sz="2000" b="0" i="0" dirty="0">
                <a:effectLst/>
                <a:latin typeface="Calibri" panose="020F0502020204030204" pitchFamily="34" charset="0"/>
                <a:ea typeface="Calibri" panose="020F0502020204030204" pitchFamily="34" charset="0"/>
                <a:cs typeface="Calibri" panose="020F0502020204030204" pitchFamily="34" charset="0"/>
              </a:rPr>
              <a:t>Increased resistance against steganalysis techniques</a:t>
            </a:r>
            <a:r>
              <a:rPr lang="en-IN" sz="2000" dirty="0">
                <a:latin typeface="Calibri" panose="020F0502020204030204" pitchFamily="34" charset="0"/>
                <a:ea typeface="Calibri" panose="020F0502020204030204" pitchFamily="34" charset="0"/>
                <a:cs typeface="Calibri" panose="020F0502020204030204" pitchFamily="34" charset="0"/>
              </a:rPr>
              <a:t>.</a:t>
            </a:r>
            <a:endParaRPr lang="en-US" sz="2000" b="1" dirty="0">
              <a:latin typeface="Calibri" panose="020F0502020204030204" pitchFamily="34" charset="0"/>
              <a:ea typeface="Calibri" panose="020F0502020204030204" pitchFamily="34" charset="0"/>
              <a:cs typeface="Calibri" panose="020F0502020204030204" pitchFamily="34" charset="0"/>
            </a:endParaRPr>
          </a:p>
        </p:txBody>
      </p:sp>
      <p:sp>
        <p:nvSpPr>
          <p:cNvPr id="8" name="Subtitle 2">
            <a:extLst>
              <a:ext uri="{FF2B5EF4-FFF2-40B4-BE49-F238E27FC236}">
                <a16:creationId xmlns:a16="http://schemas.microsoft.com/office/drawing/2014/main" id="{3C4A989D-834B-E6E0-9427-79A9F0AA68EE}"/>
              </a:ext>
            </a:extLst>
          </p:cNvPr>
          <p:cNvSpPr txBox="1">
            <a:spLocks/>
          </p:cNvSpPr>
          <p:nvPr/>
        </p:nvSpPr>
        <p:spPr>
          <a:xfrm>
            <a:off x="6809541" y="4500466"/>
            <a:ext cx="5230058" cy="1488196"/>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DEMERITS : </a:t>
            </a:r>
          </a:p>
          <a:p>
            <a:pPr marL="285750" indent="-28575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Complexity and implementation challenges</a:t>
            </a:r>
            <a:r>
              <a:rPr lang="en-IN" sz="2000" b="1" i="0" dirty="0">
                <a:effectLst/>
                <a:latin typeface="Calibri" panose="020F0502020204030204" pitchFamily="34" charset="0"/>
                <a:ea typeface="Calibri" panose="020F0502020204030204" pitchFamily="34" charset="0"/>
                <a:cs typeface="Calibri" panose="020F0502020204030204" pitchFamily="34" charset="0"/>
              </a:rPr>
              <a:t>.</a:t>
            </a:r>
          </a:p>
          <a:p>
            <a:pPr marL="285750" indent="-28575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Vulnerability to steganalysis techniques.</a:t>
            </a:r>
            <a:endParaRPr lang="en-US" sz="20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8263411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DC09F-2DC5-62D2-7C04-4FD9844D8802}"/>
              </a:ext>
            </a:extLst>
          </p:cNvPr>
          <p:cNvSpPr>
            <a:spLocks noGrp="1"/>
          </p:cNvSpPr>
          <p:nvPr>
            <p:ph type="title"/>
          </p:nvPr>
        </p:nvSpPr>
        <p:spPr>
          <a:xfrm>
            <a:off x="676275" y="911594"/>
            <a:ext cx="10881360" cy="643352"/>
          </a:xfrm>
        </p:spPr>
        <p:txBody>
          <a:bodyPr/>
          <a:lstStyle/>
          <a:p>
            <a:pPr algn="ctr"/>
            <a:r>
              <a:rPr lang="en-US" dirty="0"/>
              <a:t>Cont’d</a:t>
            </a:r>
            <a:endParaRPr lang="en-IN" dirty="0"/>
          </a:p>
        </p:txBody>
      </p:sp>
      <p:sp>
        <p:nvSpPr>
          <p:cNvPr id="5" name="Subtitle 2">
            <a:extLst>
              <a:ext uri="{FF2B5EF4-FFF2-40B4-BE49-F238E27FC236}">
                <a16:creationId xmlns:a16="http://schemas.microsoft.com/office/drawing/2014/main" id="{A3CBB895-F487-A61E-0C39-12512AFE71E8}"/>
              </a:ext>
            </a:extLst>
          </p:cNvPr>
          <p:cNvSpPr txBox="1">
            <a:spLocks/>
          </p:cNvSpPr>
          <p:nvPr/>
        </p:nvSpPr>
        <p:spPr>
          <a:xfrm>
            <a:off x="633605" y="1708477"/>
            <a:ext cx="11515725" cy="972436"/>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PAPER 3 </a:t>
            </a:r>
            <a:r>
              <a:rPr lang="en-US" sz="2000" b="1" dirty="0">
                <a:latin typeface="Calibri" panose="020F0502020204030204" pitchFamily="34" charset="0"/>
                <a:ea typeface="Calibri" panose="020F0502020204030204" pitchFamily="34" charset="0"/>
                <a:cs typeface="Calibri" panose="020F0502020204030204" pitchFamily="34" charset="0"/>
              </a:rPr>
              <a:t>:</a:t>
            </a:r>
            <a:r>
              <a:rPr lang="en-US" sz="2000" dirty="0">
                <a:latin typeface="Calibri" panose="020F0502020204030204" pitchFamily="34" charset="0"/>
                <a:ea typeface="Calibri" panose="020F0502020204030204" pitchFamily="34" charset="0"/>
                <a:cs typeface="Calibri" panose="020F0502020204030204" pitchFamily="34" charset="0"/>
              </a:rPr>
              <a:t>  “Data hiding in image using </a:t>
            </a:r>
            <a:r>
              <a:rPr lang="en-US" sz="2000" dirty="0" err="1">
                <a:latin typeface="Calibri" panose="020F0502020204030204" pitchFamily="34" charset="0"/>
                <a:ea typeface="Calibri" panose="020F0502020204030204" pitchFamily="34" charset="0"/>
                <a:cs typeface="Calibri" panose="020F0502020204030204" pitchFamily="34" charset="0"/>
              </a:rPr>
              <a:t>lsb</a:t>
            </a:r>
            <a:r>
              <a:rPr lang="en-US" sz="2000" dirty="0">
                <a:latin typeface="Calibri" panose="020F0502020204030204" pitchFamily="34" charset="0"/>
                <a:ea typeface="Calibri" panose="020F0502020204030204" pitchFamily="34" charset="0"/>
                <a:cs typeface="Calibri" panose="020F0502020204030204" pitchFamily="34" charset="0"/>
              </a:rPr>
              <a:t> with des cryptography”, </a:t>
            </a:r>
            <a:r>
              <a:rPr lang="en-IN" sz="2000" dirty="0" err="1">
                <a:latin typeface="Calibri" panose="020F0502020204030204" pitchFamily="34" charset="0"/>
                <a:ea typeface="Calibri" panose="020F0502020204030204" pitchFamily="34" charset="0"/>
                <a:cs typeface="Calibri" panose="020F0502020204030204" pitchFamily="34" charset="0"/>
              </a:rPr>
              <a:t>Krati</a:t>
            </a:r>
            <a:r>
              <a:rPr lang="en-IN" sz="2000" dirty="0">
                <a:latin typeface="Calibri" panose="020F0502020204030204" pitchFamily="34" charset="0"/>
                <a:ea typeface="Calibri" panose="020F0502020204030204" pitchFamily="34" charset="0"/>
                <a:cs typeface="Calibri" panose="020F0502020204030204" pitchFamily="34" charset="0"/>
              </a:rPr>
              <a:t> Yadav and Swapnil Rajput</a:t>
            </a:r>
            <a:r>
              <a:rPr lang="en-US" sz="2000" dirty="0">
                <a:latin typeface="Calibri" panose="020F0502020204030204" pitchFamily="34" charset="0"/>
                <a:ea typeface="Calibri" panose="020F0502020204030204" pitchFamily="34" charset="0"/>
                <a:cs typeface="Calibri" panose="020F0502020204030204" pitchFamily="34" charset="0"/>
              </a:rPr>
              <a:t>, 2016.</a:t>
            </a:r>
          </a:p>
        </p:txBody>
      </p:sp>
      <p:sp>
        <p:nvSpPr>
          <p:cNvPr id="6" name="Subtitle 2">
            <a:extLst>
              <a:ext uri="{FF2B5EF4-FFF2-40B4-BE49-F238E27FC236}">
                <a16:creationId xmlns:a16="http://schemas.microsoft.com/office/drawing/2014/main" id="{C5B7681D-33C2-FD6C-B09A-526904418DCA}"/>
              </a:ext>
            </a:extLst>
          </p:cNvPr>
          <p:cNvSpPr txBox="1">
            <a:spLocks/>
          </p:cNvSpPr>
          <p:nvPr/>
        </p:nvSpPr>
        <p:spPr>
          <a:xfrm>
            <a:off x="676275" y="2553320"/>
            <a:ext cx="11382375" cy="1275109"/>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WORK DONE : </a:t>
            </a:r>
            <a:r>
              <a:rPr lang="en-US" sz="2000" dirty="0">
                <a:latin typeface="Calibri" panose="020F0502020204030204" pitchFamily="34" charset="0"/>
                <a:ea typeface="Calibri" panose="020F0502020204030204" pitchFamily="34" charset="0"/>
                <a:cs typeface="Calibri" panose="020F0502020204030204" pitchFamily="34" charset="0"/>
              </a:rPr>
              <a:t>This paper talks about a method that uses the least significant bit (LSB) and a new encryption algorithm. By aligning the data with an image, it reduces the risk of an attacker using </a:t>
            </a:r>
            <a:r>
              <a:rPr lang="en-US" sz="2000" dirty="0" err="1">
                <a:latin typeface="Calibri" panose="020F0502020204030204" pitchFamily="34" charset="0"/>
                <a:ea typeface="Calibri" panose="020F0502020204030204" pitchFamily="34" charset="0"/>
                <a:cs typeface="Calibri" panose="020F0502020204030204" pitchFamily="34" charset="0"/>
              </a:rPr>
              <a:t>steg</a:t>
            </a:r>
            <a:r>
              <a:rPr lang="en-US" sz="2000" dirty="0">
                <a:latin typeface="Calibri" panose="020F0502020204030204" pitchFamily="34" charset="0"/>
                <a:ea typeface="Calibri" panose="020F0502020204030204" pitchFamily="34" charset="0"/>
                <a:cs typeface="Calibri" panose="020F0502020204030204" pitchFamily="34" charset="0"/>
              </a:rPr>
              <a:t> analysis to retrieve the data. Before hiding the data in an image, the application encrypts it.</a:t>
            </a:r>
          </a:p>
        </p:txBody>
      </p:sp>
      <p:sp>
        <p:nvSpPr>
          <p:cNvPr id="7" name="Subtitle 2">
            <a:extLst>
              <a:ext uri="{FF2B5EF4-FFF2-40B4-BE49-F238E27FC236}">
                <a16:creationId xmlns:a16="http://schemas.microsoft.com/office/drawing/2014/main" id="{5B6C6E9A-9B3C-9136-E695-67913C1D5DA5}"/>
              </a:ext>
            </a:extLst>
          </p:cNvPr>
          <p:cNvSpPr txBox="1">
            <a:spLocks/>
          </p:cNvSpPr>
          <p:nvPr/>
        </p:nvSpPr>
        <p:spPr>
          <a:xfrm>
            <a:off x="850388" y="4001010"/>
            <a:ext cx="5541079" cy="2062463"/>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MERITS :</a:t>
            </a:r>
          </a:p>
          <a:p>
            <a:pPr marL="342900" indent="-34290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Robust against cryptographic attacks.</a:t>
            </a:r>
          </a:p>
          <a:p>
            <a:pPr marL="342900" indent="-34290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Enhanced confidentiality</a:t>
            </a:r>
            <a:r>
              <a:rPr lang="en-IN" sz="2000" dirty="0">
                <a:latin typeface="Calibri" panose="020F0502020204030204" pitchFamily="34" charset="0"/>
                <a:ea typeface="Calibri" panose="020F0502020204030204" pitchFamily="34" charset="0"/>
                <a:cs typeface="Calibri" panose="020F0502020204030204" pitchFamily="34" charset="0"/>
              </a:rPr>
              <a:t>.</a:t>
            </a:r>
          </a:p>
          <a:p>
            <a:pPr marL="342900" indent="-342900" algn="just">
              <a:buFont typeface="Arial" panose="020B0604020202020204" pitchFamily="34" charset="0"/>
              <a:buChar char="•"/>
            </a:pPr>
            <a:r>
              <a:rPr lang="en-IN" sz="2000" b="0" i="0" dirty="0">
                <a:effectLst/>
                <a:latin typeface="Calibri" panose="020F0502020204030204" pitchFamily="34" charset="0"/>
                <a:ea typeface="Calibri" panose="020F0502020204030204" pitchFamily="34" charset="0"/>
                <a:cs typeface="Calibri" panose="020F0502020204030204" pitchFamily="34" charset="0"/>
              </a:rPr>
              <a:t>Enhanced confidentiality.</a:t>
            </a:r>
            <a:r>
              <a:rPr lang="en-US" sz="2000" b="1" dirty="0">
                <a:latin typeface="Calibri" panose="020F0502020204030204" pitchFamily="34" charset="0"/>
                <a:ea typeface="Calibri" panose="020F0502020204030204" pitchFamily="34" charset="0"/>
                <a:cs typeface="Calibri" panose="020F0502020204030204" pitchFamily="34" charset="0"/>
              </a:rPr>
              <a:t> </a:t>
            </a:r>
          </a:p>
          <a:p>
            <a:pPr marL="285750" indent="-285750" algn="just">
              <a:buFont typeface="Arial" panose="020B0604020202020204" pitchFamily="34" charset="0"/>
              <a:buChar char="•"/>
            </a:pPr>
            <a:endParaRPr lang="en-US" sz="2000" b="1" dirty="0">
              <a:latin typeface="Calibri" panose="020F0502020204030204" pitchFamily="34" charset="0"/>
              <a:ea typeface="Calibri" panose="020F0502020204030204" pitchFamily="34" charset="0"/>
              <a:cs typeface="Calibri" panose="020F0502020204030204" pitchFamily="34" charset="0"/>
            </a:endParaRPr>
          </a:p>
        </p:txBody>
      </p:sp>
      <p:sp>
        <p:nvSpPr>
          <p:cNvPr id="8" name="Subtitle 2">
            <a:extLst>
              <a:ext uri="{FF2B5EF4-FFF2-40B4-BE49-F238E27FC236}">
                <a16:creationId xmlns:a16="http://schemas.microsoft.com/office/drawing/2014/main" id="{3C4A989D-834B-E6E0-9427-79A9F0AA68EE}"/>
              </a:ext>
            </a:extLst>
          </p:cNvPr>
          <p:cNvSpPr txBox="1">
            <a:spLocks/>
          </p:cNvSpPr>
          <p:nvPr/>
        </p:nvSpPr>
        <p:spPr>
          <a:xfrm>
            <a:off x="6596666" y="4001010"/>
            <a:ext cx="4960969" cy="1488196"/>
          </a:xfrm>
          <a:prstGeom prst="rect">
            <a:avLst/>
          </a:prstGeom>
        </p:spPr>
        <p:txBody>
          <a:bodyPr/>
          <a:lst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b="1" dirty="0">
                <a:latin typeface="Calibri" panose="020F0502020204030204" pitchFamily="34" charset="0"/>
                <a:ea typeface="Calibri" panose="020F0502020204030204" pitchFamily="34" charset="0"/>
                <a:cs typeface="Calibri" panose="020F0502020204030204" pitchFamily="34" charset="0"/>
              </a:rPr>
              <a:t>DEMERITS : </a:t>
            </a:r>
          </a:p>
          <a:p>
            <a:pPr marL="342900" indent="-342900" algn="just">
              <a:buFont typeface="Arial" panose="020B0604020202020204" pitchFamily="34" charset="0"/>
              <a:buChar char="•"/>
            </a:pPr>
            <a:r>
              <a:rPr lang="en-US" sz="2000" b="0" i="0" dirty="0">
                <a:effectLst/>
                <a:latin typeface="Calibri" panose="020F0502020204030204" pitchFamily="34" charset="0"/>
                <a:ea typeface="Calibri" panose="020F0502020204030204" pitchFamily="34" charset="0"/>
                <a:cs typeface="Calibri" panose="020F0502020204030204" pitchFamily="34" charset="0"/>
              </a:rPr>
              <a:t>Dependency on the encryption algorithm.</a:t>
            </a:r>
          </a:p>
          <a:p>
            <a:pPr marL="342900" indent="-342900" algn="just">
              <a:buFont typeface="Arial" panose="020B0604020202020204" pitchFamily="34" charset="0"/>
              <a:buChar char="•"/>
            </a:pPr>
            <a:r>
              <a:rPr lang="en-IN" sz="2000" b="0" i="0" dirty="0" err="1">
                <a:effectLst/>
                <a:latin typeface="Calibri" panose="020F0502020204030204" pitchFamily="34" charset="0"/>
                <a:ea typeface="Calibri" panose="020F0502020204030204" pitchFamily="34" charset="0"/>
                <a:cs typeface="Calibri" panose="020F0502020204030204" pitchFamily="34" charset="0"/>
              </a:rPr>
              <a:t>PerfAormance</a:t>
            </a:r>
            <a:r>
              <a:rPr lang="en-IN" sz="2000" b="0" i="0" dirty="0">
                <a:effectLst/>
                <a:latin typeface="Calibri" panose="020F0502020204030204" pitchFamily="34" charset="0"/>
                <a:ea typeface="Calibri" panose="020F0502020204030204" pitchFamily="34" charset="0"/>
                <a:cs typeface="Calibri" panose="020F0502020204030204" pitchFamily="34" charset="0"/>
              </a:rPr>
              <a:t> overhead.</a:t>
            </a:r>
            <a:endParaRPr lang="en-US" sz="20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71405638"/>
      </p:ext>
    </p:extLst>
  </p:cSld>
  <p:clrMapOvr>
    <a:masterClrMapping/>
  </p:clrMapOvr>
  <p:transition spd="slow">
    <p:push dir="u"/>
  </p:transition>
</p:sld>
</file>

<file path=ppt/theme/theme1.xml><?xml version="1.0" encoding="utf-8"?>
<a:theme xmlns:a="http://schemas.openxmlformats.org/drawingml/2006/main" name="Office Theme">
  <a:themeElements>
    <a:clrScheme name="Custom 43">
      <a:dk1>
        <a:srgbClr val="000000"/>
      </a:dk1>
      <a:lt1>
        <a:srgbClr val="FFFFFF"/>
      </a:lt1>
      <a:dk2>
        <a:srgbClr val="64DFED"/>
      </a:dk2>
      <a:lt2>
        <a:srgbClr val="E7E6E6"/>
      </a:lt2>
      <a:accent1>
        <a:srgbClr val="92CDF0"/>
      </a:accent1>
      <a:accent2>
        <a:srgbClr val="92CDF0"/>
      </a:accent2>
      <a:accent3>
        <a:srgbClr val="ABC3F0"/>
      </a:accent3>
      <a:accent4>
        <a:srgbClr val="C3B9F2"/>
      </a:accent4>
      <a:accent5>
        <a:srgbClr val="AAA5F9"/>
      </a:accent5>
      <a:accent6>
        <a:srgbClr val="F6A6F4"/>
      </a:accent6>
      <a:hlink>
        <a:srgbClr val="0563C1"/>
      </a:hlink>
      <a:folHlink>
        <a:srgbClr val="954F72"/>
      </a:folHlink>
    </a:clrScheme>
    <a:fontScheme name="Custom 39">
      <a:majorFont>
        <a:latin typeface="Tw Cen M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ncial-design_Win32_CP_v13" id="{7A406372-3134-432A-A498-73868680C33B}" vid="{88D369DF-875A-4C31-AFF3-DEF6B94343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8B8ECF1-2A9D-464C-AFE8-2B3295D0BF9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76493A3-2B83-4E58-86AD-56A2F2A20F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F1F1912-3146-44AF-A389-9E8B77BB3688}">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Financial design</Template>
  <TotalTime>1725</TotalTime>
  <Words>3229</Words>
  <Application>Microsoft Office PowerPoint</Application>
  <PresentationFormat>Widescreen</PresentationFormat>
  <Paragraphs>265</Paragraphs>
  <Slides>40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Arial</vt:lpstr>
      <vt:lpstr>Arial,Sans-Serif</vt:lpstr>
      <vt:lpstr>Calibri</vt:lpstr>
      <vt:lpstr>Courier New</vt:lpstr>
      <vt:lpstr>Segoe UI Light</vt:lpstr>
      <vt:lpstr>Tw Cen MT</vt:lpstr>
      <vt:lpstr>Wingdings</vt:lpstr>
      <vt:lpstr>Office Theme</vt:lpstr>
      <vt:lpstr>PowerPoint Presentation</vt:lpstr>
      <vt:lpstr>agenta</vt:lpstr>
      <vt:lpstr>abstract</vt:lpstr>
      <vt:lpstr>Aim and scope of the project</vt:lpstr>
      <vt:lpstr>INTRODUCTION</vt:lpstr>
      <vt:lpstr>Cont’d</vt:lpstr>
      <vt:lpstr>Literature survey</vt:lpstr>
      <vt:lpstr>Cont’d</vt:lpstr>
      <vt:lpstr>Cont’d</vt:lpstr>
      <vt:lpstr>Cont’d</vt:lpstr>
      <vt:lpstr>Cont’d</vt:lpstr>
      <vt:lpstr>Proposed work</vt:lpstr>
      <vt:lpstr>Least significant bit steganography</vt:lpstr>
      <vt:lpstr>Lsb encoder</vt:lpstr>
      <vt:lpstr>Lsb decoder</vt:lpstr>
      <vt:lpstr>Aes encryption</vt:lpstr>
      <vt:lpstr>Aes decryption</vt:lpstr>
      <vt:lpstr>Lsb combined with aes algorithm</vt:lpstr>
      <vt:lpstr>General block diagram</vt:lpstr>
      <vt:lpstr>Diffie-hellman key exchange technique</vt:lpstr>
      <vt:lpstr>WORKING OF dhke </vt:lpstr>
      <vt:lpstr>Dhke EXAMPLE</vt:lpstr>
      <vt:lpstr>PowerPoint Presentation</vt:lpstr>
      <vt:lpstr>Encoded pixel values</vt:lpstr>
      <vt:lpstr>PowerPoint Presentation</vt:lpstr>
      <vt:lpstr>Metrics used</vt:lpstr>
      <vt:lpstr>Cont’d</vt:lpstr>
      <vt:lpstr>Cont’d</vt:lpstr>
      <vt:lpstr>PowerPoint Presentation</vt:lpstr>
      <vt:lpstr>Experimental results</vt:lpstr>
      <vt:lpstr>PowerPoint Presentation</vt:lpstr>
      <vt:lpstr>PowerPoint Presentation</vt:lpstr>
      <vt:lpstr>applications</vt:lpstr>
      <vt:lpstr>ADVANTAGES</vt:lpstr>
      <vt:lpstr>conclusion</vt:lpstr>
      <vt:lpstr>Future work</vt:lpstr>
      <vt:lpstr>references</vt:lpstr>
      <vt:lpstr>Cont’d</vt:lpstr>
      <vt:lpstr>Cont’d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IMPLEMENTATION OF AN APPLICATION WITH LSB TECHNIQUE AND AES ALGORITHM USING PYTHON GUI</dc:title>
  <dc:creator>K Subastri - 19TD0519 - PKIET</dc:creator>
  <cp:lastModifiedBy>K Subastri - 19TD0519 - PKIET</cp:lastModifiedBy>
  <cp:revision>253</cp:revision>
  <dcterms:created xsi:type="dcterms:W3CDTF">2023-05-19T13:48:41Z</dcterms:created>
  <dcterms:modified xsi:type="dcterms:W3CDTF">2023-06-06T05:30:27Z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